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강사용: 첫날 아침 조회 직후 이 장을 띄우고 "이번 주에 다섯 단원을 끝내면 혼자 상담 준비가 됩니다"로 시작합니다.
본 자료는 지점 내부 교육용 견본이며, 실제 교육 전 회사 준법감시 부서 확인이 필요합니다.
[고객 확인] 지점 정식 명칭, 입사 기수·날짜, 준법감시 확인 완료 표시(확인일·확인자)를 표지에 넣을지.</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강사용: 이번 주 전체 흐름입니다. 매일 아침 이 장을 다시 띄우고 오늘 칸을 짚어 줍니다.
[고객 확인] 요일별 실제 일정, 동행할 선배 이름, 팀장 면담 시각.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강사용: 첫 단원은 겁을 덜어 주는 시간입니다. 사람·장소·도구부터 익힙니다.
[고객 확인] 단원별 시간 배정.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강사용: 지점 사람 수와 팀 구성을 말해 주고, 하루 일정은 첫 주 기준이라고 알려 줍니다. 첫 인사 문장은 소리 내어 두 번 따라 하게 합니다.
[고객 확인] 설계사 수·팀 수·개점 연도·주소, 실제 하루 일정, 명함에 적힌 소속 표기(어느 보험회사 상품을 취급하는지).</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강사용: 화요일 오전에 실제 화면을 열고 하나씩 로그인합니다. 마지막 줄(고객 서류는 회사 시스템으로만)은 꼭 소리 내어 읽게 합니다.
[고객 확인] 실제 시스템 이름(설계 프로그램·전자 청약·일지·자료실), 계정 발급 담당, 태블릿 지급 여부.</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강사용: 이번 주에서 가장 중요한 단원입니다. 외우는 것보다 "왜 안 되는지"를 이해시키는 데 시간을 씁니다.
[고객 확인] 회사 준법감시 부서가 정한 필수 교육 시간·이수 기록 방식.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강사용: 한 칸씩 읽고 "현장에서는"을 예로 설명합니다. 조문 번호는 외우게 하지 않습니다. 원칙 이름과 현장 행동만 기억하면 됩니다.
꼭 짚을 것: 적합성·적정성 원칙은 모든 보험에 똑같이 적용되는 것이 아니라 법·시행령이 정한 대상 상품과 상황(적정성은 고객이 권유 없이 가입하려는 경우)에 적용됩니다. 어떤 상품이 대상인지는 회사 기준표로 확인합니다.
이 쪽은 금융소비자보호법의 핵심 원칙만 다룹니다. 보험업법상 모집 질서, 기존 계약을 바꾸는 계약(승환)의 비교 안내, 특별이익 제공 금지, 전화·방문 판매 등은 회사 준법교육 자료로 함께 배웁니다.
출처(2026-10-06 확인): 「금융소비자 보호에 관한 법률」(법률 제21065호, 2026.1.2 시행 — 국가법령정보센터 개정 이력에서 확인. 최초 시행은 2021.3.25) 제17조 적합성원칙, 제18조 적정성원칙, 제19조 설명의무, 제20조 불공정영업행위의 금지, 제21조 부당권유행위 금지, 제22조 금융상품등에 관한 광고 관련 준수사항 — 조문 제목은 한국법제연구원 영문법령(elaw.klri.re.kr)에서 확인. 원칙 설명은 금융위원회 「금융소비자보호법 시행으로 달라지는 금융생활」(2021.3.29, 대한민국 정책브리핑)과 금융위원회 보도참고 「금융소비자보호법 관련 10문 10답」(2021.3.25)을 쉬운 말로 옮긴 것. 교육 직전 국가법령정보센터에서 현행 법·시행령 시행일을 다시 확인합니다.
적합성 원칙의 확인 정보는 나이·재산상황·가입 목적 외에도 상품에 따라 금융상품 경험·이해도·위험에 대한 태도 등이 시행령·회사 적합성 판단 기준에 있습니다. 쪽에는 "등"으로 줄였습니다.
6번 광고: 모든 문자·SNS 글이 자동으로 광고가 되는 것은 아니고, 상품·영업을 알리는 내용이면 광고 규정 대상이 될 수 있습니다. "회사 심의 거친 자료만"은 법 조문이 아니라 지점 기준입니다.
[고객 확인] 회사 준법감시 부서의 최신 판매 기준, 적합성·적정성 대상 상품 기준표, 회사 준법교육(보험업법) 일정.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강사용: 왼쪽을 강사가 읽고, 오른쪽은 신입이 소리 내어 읽게 합니다. 오후에는 둘씩 짝을 지어 고객 역할을 바꿔 가며 연습합니다.
- 1·2번은 부당권유행위(불확실한 것 단정, 사실과 다르게 알림)가 될 수 있습니다. 2번: 낸 보험료와 해지환급금·만기 때 받는 돈은 같은 개념이 아니고, 상품 구조·해지 시점에 따라 다릅니다. 상품 설명서의 예시 표로 보여 줍니다.
- 3번: 기존 계약을 해지하고 새로 가입하면 가입 거절·보험료 인상·보장 변경이 생길 수 있다는 점을 꼭 알립니다.
- 5번: 보험사마다 보장 범위·지급 조건·갱신 조건이 달라 "같은 보장"이라고 단정하지 않습니다. 비교 조건을 먼저 맞추고, 자료 출처(회사 비교 자료·공시 자료 등)를 함께 보여 줍니다.
[고객 확인] 회사가 정한 금지 표현 목록이 있으면 그 목록으로 바꾸거나 더합니다. 비교 자료로 써도 되는 출처.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강사용: 오전에 순서를 배우고 오후에 역할 연습을 합니다. 역할 연습은 팀장이 고객 역할을 맡습니다.
[고객 확인] 역할 연습 평가표가 있는지.</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강사용: 다섯 단계를 왼쪽부터 짚고, "남길 것"이 없으면 그 단계를 안 한 것과 같다고 말해 줍니다. 오후 역할 연습은 이 순서표를 보며 진행합니다.
[고객 확인] 회사 표준 상담 절차·질문지 양식 이름, 청약 서류 보관 방식, 사후 관리 연락 주기.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강사용: 실수가 가장 많이 나는 곳입니다. "편해서" 개인 휴대폰으로 받은 사진 한 장이 사고가 됩니다.
[고객 확인] 회사 개인정보 보호 교육 이수 방식.</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강사용: 세 칸을 고객 서류 한 장이 지나가는 순서로 설명합니다. "개인 메신저로 받았다가 바로 지우면 괜찮나요?"라는 질문이 꼭 나옵니다. 답은 "받는 것부터 하지 않는다"입니다.
근거(2026-10-06 확인, 조문 제목): 개인정보 보호법 제15조(개인정보의 수집·이용) — 동의를 받을 때 목적·항목·보유 및 이용 기간·동의 거부권과 거부 시 불이익을 알림, 제23조(민감정보의 처리 제한) — 건강 정보는 민감정보라 별도 동의 또는 법령 근거가 필요, 제24조의2(주민등록번호 처리의 제한) — 주민등록번호는 법령이 허용하는 경우 등에만 처리. 쪽에는 조문 번호 없이 "처리 요건이 따로 있다"로만 씁니다.
[고객 확인] 회사 개인정보 처리방침, 동의서 양식 이름, 보관 기간, 파기 절차와 담당, 고유식별정보·민감정보 처리 절차.</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강사용: 세 권리의 이름과 뜻만 익힙니다. 기간·조건·돌려받는 금액은 상품과 계약마다 다르므로 절대 어림으로 말하지 않게 합니다. 고객이 물으면 약관을 같이 펴고 확인합니다.
출처: 「금융소비자 보호에 관한 법률」 제46조 청약의 철회, 제47조 위법계약의 해지(조문 제목 2026-10-06 한국법제연구원 영문법령에서 확인). '약관상 계약 취소'는 보험 약관의 품질보증 관련 조항에 정한 권리로, 회사·상품마다 부르는 이름과 요건이 다를 수 있어 약관 표현으로 바꿔 씁니다. 청약 철회는 법 제46조와 시행령이 정한 대상 상품·일반금융소비자에게 적용되고, 모든 금융상품에 적용되는 것은 아닙니다. 위법계약해지는 법 제47조가 정한 위반행위(세부 조항은 현행 조문 확인)에 한해, 시행령이 정한 기간 안에 요구할 수 있습니다(대상·기간은 회사 기준과 법령 확인).
[고객 확인] 회사 약관상 청약 철회·계약 취소(품질보증) 조항 이름, 기간과 방법, 고객 문의 접수 창구, 상품별 예외.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강사용: 이 장은 인쇄해서 한 장씩 나눠 줍니다. 매주 금요일 팀장 면담에서 체크한 칸을 같이 봅니다. 실적 목표는 넣지 않았습니다(첫 달은 절차를 몸에 익히는 달).
[고객 확인] 위촉·등록 절차 일정, 회사 필수 교육 이수 항목, 지점에서 따로 정한 첫 달 과제.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강사용: 5분 동안 혼자 풀게 한 뒤 다음 쪽에서 같이 맞춰 봅니다. 틀린 문항은 해당 단원 쪽(7·8·12·13쪽)으로 돌아가 다시 봅니다.
[고객 확인] 회사 필수 평가 문항이 있으면 이 퀴즈 대신 또는 함께 씁니다.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강사용: 정답을 하나씩 맞추고 틀린 사람이 있으면 해당 쪽으로 돌아갑니다. 마지막으로 오른쪽 "질문할 곳"을 휴대폰에 저장하게 합니다.
본 자료는 지점 내부 교육용 견본이며, 실제 교육 전 회사 준법감시 부서 확인이 필요합니다.
[고객 확인] 지점 준법 담당·총무 담당 이름과 내선 번호, 회사 고객 상담 창구.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1-0"/>
          <p:cNvSpPr txBox="1"/>
          <p:nvPr/>
        </p:nvSpPr>
        <p:spPr>
          <a:xfrm>
            <a:off x="762000" y="533400"/>
            <a:ext cx="6604000" cy="279400"/>
          </a:xfrm>
          <a:prstGeom prst="rect">
            <a:avLst/>
          </a:prstGeom>
          <a:noFill/>
          <a:ln/>
        </p:spPr>
        <p:txBody>
          <a:bodyPr wrap="square" lIns="0" tIns="0" rIns="0" bIns="0" rtlCol="0" anchor="t"/>
          <a:lstStyle/>
          <a:p>
            <a:pPr eaLnBrk="0" algn="l" indent="0" marL="0">
              <a:lnSpc>
                <a:spcPct val="133400"/>
              </a:lnSpc>
              <a:buNone/>
            </a:pPr>
            <a:r>
              <a:rPr lang="ko-KR" sz="1500" b="1" dirty="0">
                <a:solidFill>
                  <a:srgbClr val="0D5C5E"/>
                </a:solidFill>
                <a:latin typeface="맑은 고딕" pitchFamily="34" charset="0"/>
                <a:ea typeface="맑은 고딕" pitchFamily="34" charset="-122"/>
                <a:cs typeface="맑은 고딕" pitchFamily="34" charset="-120"/>
              </a:rPr>
              <a:t>도담결 보험대리점 분당지점</a:t>
            </a:r>
            <a:endParaRPr lang="ko-KR" sz="1500" dirty="0"/>
          </a:p>
        </p:txBody>
      </p:sp>
      <p:sp>
        <p:nvSpPr>
          <p:cNvPr id="3" name="s1-1"/>
          <p:cNvSpPr txBox="1"/>
          <p:nvPr/>
        </p:nvSpPr>
        <p:spPr>
          <a:xfrm>
            <a:off x="8255000" y="533400"/>
            <a:ext cx="3175000" cy="279400"/>
          </a:xfrm>
          <a:prstGeom prst="rect">
            <a:avLst/>
          </a:prstGeom>
          <a:noFill/>
          <a:ln/>
        </p:spPr>
        <p:txBody>
          <a:bodyPr wrap="square" lIns="0" tIns="0" rIns="0" bIns="0" rtlCol="0" anchor="t"/>
          <a:lstStyle/>
          <a:p>
            <a:pPr eaLnBrk="0" algn="r" indent="0" marL="0">
              <a:lnSpc>
                <a:spcPct val="133400"/>
              </a:lnSpc>
              <a:buNone/>
            </a:pPr>
            <a:r>
              <a:rPr lang="ko-KR" sz="1300" b="1" dirty="0">
                <a:solidFill>
                  <a:srgbClr val="8C9D99"/>
                </a:solidFill>
                <a:latin typeface="맑은 고딕" pitchFamily="34" charset="0"/>
                <a:ea typeface="맑은 고딕" pitchFamily="34" charset="-122"/>
                <a:cs typeface="맑은 고딕" pitchFamily="34" charset="-120"/>
              </a:rPr>
              <a:t>지점 내부 교육용 견본</a:t>
            </a:r>
            <a:endParaRPr lang="ko-KR" sz="1300" dirty="0"/>
          </a:p>
        </p:txBody>
      </p:sp>
      <p:sp>
        <p:nvSpPr>
          <p:cNvPr id="4" name="s1-2"/>
          <p:cNvSpPr txBox="1"/>
          <p:nvPr/>
        </p:nvSpPr>
        <p:spPr>
          <a:xfrm>
            <a:off x="762000" y="1587500"/>
            <a:ext cx="7792720" cy="2794000"/>
          </a:xfrm>
          <a:prstGeom prst="rect">
            <a:avLst/>
          </a:prstGeom>
          <a:noFill/>
          <a:ln/>
        </p:spPr>
        <p:txBody>
          <a:bodyPr wrap="square" lIns="0" tIns="0" rIns="0" bIns="0" rtlCol="0" anchor="t"/>
          <a:lstStyle/>
          <a:p>
            <a:pPr eaLnBrk="0" algn="l" indent="0" marL="0">
              <a:lnSpc>
                <a:spcPct val="99360"/>
              </a:lnSpc>
              <a:buNone/>
            </a:pPr>
            <a:r>
              <a:rPr lang="ko-KR" sz="9800" b="1" spc="-100" kern="0" dirty="0">
                <a:solidFill>
                  <a:srgbClr val="13221F"/>
                </a:solidFill>
                <a:latin typeface="맑은 고딕" pitchFamily="34" charset="0"/>
                <a:ea typeface="맑은 고딕" pitchFamily="34" charset="-122"/>
                <a:cs typeface="맑은 고딕" pitchFamily="34" charset="-120"/>
              </a:rPr>
              <a:t>신입 설계사</a:t>
            </a:r>
            <a:endParaRPr lang="ko-KR" sz="9800" dirty="0"/>
          </a:p>
          <a:p>
            <a:pPr eaLnBrk="0" algn="l" indent="0" marL="0">
              <a:lnSpc>
                <a:spcPct val="99360"/>
              </a:lnSpc>
              <a:buNone/>
            </a:pPr>
            <a:r>
              <a:rPr lang="ko-KR" sz="9800" b="1" spc="-100" kern="0" dirty="0">
                <a:solidFill>
                  <a:srgbClr val="0D5C5E"/>
                </a:solidFill>
                <a:latin typeface="맑은 고딕" pitchFamily="34" charset="0"/>
                <a:ea typeface="맑은 고딕" pitchFamily="34" charset="-122"/>
                <a:cs typeface="맑은 고딕" pitchFamily="34" charset="-120"/>
              </a:rPr>
              <a:t>첫 주</a:t>
            </a:r>
            <a:pPr eaLnBrk="0" algn="l" indent="0" marL="0">
              <a:lnSpc>
                <a:spcPct val="99360"/>
              </a:lnSpc>
              <a:buNone/>
            </a:pPr>
            <a:r>
              <a:rPr lang="ko-KR" sz="9800" b="1" spc="-100" kern="0" dirty="0">
                <a:solidFill>
                  <a:srgbClr val="13221F"/>
                </a:solidFill>
                <a:latin typeface="맑은 고딕" pitchFamily="34" charset="0"/>
                <a:ea typeface="맑은 고딕" pitchFamily="34" charset="-122"/>
                <a:cs typeface="맑은 고딕" pitchFamily="34" charset="-120"/>
              </a:rPr>
              <a:t> 교육</a:t>
            </a:r>
            <a:endParaRPr lang="ko-KR" sz="9800" dirty="0"/>
          </a:p>
        </p:txBody>
      </p:sp>
      <p:sp>
        <p:nvSpPr>
          <p:cNvPr id="5" name="s1-3"/>
          <p:cNvSpPr txBox="1"/>
          <p:nvPr/>
        </p:nvSpPr>
        <p:spPr>
          <a:xfrm>
            <a:off x="762000" y="4572000"/>
            <a:ext cx="7264400" cy="699770"/>
          </a:xfrm>
          <a:prstGeom prst="rect">
            <a:avLst/>
          </a:prstGeom>
          <a:noFill/>
          <a:ln/>
        </p:spPr>
        <p:txBody>
          <a:bodyPr wrap="square" lIns="0" tIns="0" rIns="0" bIns="0" rtlCol="0" anchor="t"/>
          <a:lstStyle/>
          <a:p>
            <a:pPr eaLnBrk="0" algn="l" indent="0" marL="0">
              <a:lnSpc>
                <a:spcPct val="133400"/>
              </a:lnSpc>
              <a:buNone/>
            </a:pPr>
            <a:r>
              <a:rPr lang="ko-KR" sz="1900" dirty="0">
                <a:solidFill>
                  <a:srgbClr val="4A5C58"/>
                </a:solidFill>
                <a:latin typeface="맑은 고딕" pitchFamily="34" charset="0"/>
                <a:ea typeface="맑은 고딕" pitchFamily="34" charset="-122"/>
                <a:cs typeface="맑은 고딕" pitchFamily="34" charset="-120"/>
              </a:rPr>
              <a:t>혼자 상담에 나가기 전에</a:t>
            </a:r>
            <a:endParaRPr lang="ko-KR" sz="1900" dirty="0"/>
          </a:p>
          <a:p>
            <a:pPr eaLnBrk="0" algn="l" indent="0" marL="0">
              <a:lnSpc>
                <a:spcPct val="133400"/>
              </a:lnSpc>
              <a:buNone/>
            </a:pPr>
            <a:r>
              <a:rPr lang="ko-KR" sz="1900" dirty="0">
                <a:solidFill>
                  <a:srgbClr val="4A5C58"/>
                </a:solidFill>
                <a:latin typeface="맑은 고딕" pitchFamily="34" charset="0"/>
                <a:ea typeface="맑은 고딕" pitchFamily="34" charset="-122"/>
                <a:cs typeface="맑은 고딕" pitchFamily="34" charset="-120"/>
              </a:rPr>
              <a:t>월요일부터 금요일까지 다섯 단원을 배웁니다</a:t>
            </a:r>
            <a:endParaRPr lang="ko-KR" sz="1900" dirty="0"/>
          </a:p>
        </p:txBody>
      </p:sp>
      <p:sp>
        <p:nvSpPr>
          <p:cNvPr id="6" name="s1-4"/>
          <p:cNvSpPr/>
          <p:nvPr/>
        </p:nvSpPr>
        <p:spPr>
          <a:xfrm>
            <a:off x="8445500" y="1778000"/>
            <a:ext cx="2984500" cy="596900"/>
          </a:xfrm>
          <a:prstGeom prst="rect">
            <a:avLst/>
          </a:prstGeom>
          <a:solidFill>
            <a:srgbClr val="0D5C5E"/>
          </a:solidFill>
          <a:ln/>
        </p:spPr>
      </p:sp>
      <p:sp>
        <p:nvSpPr>
          <p:cNvPr id="7" name="s1-5"/>
          <p:cNvSpPr txBox="1"/>
          <p:nvPr/>
        </p:nvSpPr>
        <p:spPr>
          <a:xfrm>
            <a:off x="8648700" y="1905000"/>
            <a:ext cx="726440" cy="355600"/>
          </a:xfrm>
          <a:prstGeom prst="rect">
            <a:avLst/>
          </a:prstGeom>
          <a:noFill/>
          <a:ln/>
        </p:spPr>
        <p:txBody>
          <a:bodyPr wrap="square" lIns="0" tIns="0" rIns="0" bIns="0" rtlCol="0" anchor="t"/>
          <a:lstStyle/>
          <a:p>
            <a:pPr eaLnBrk="0" algn="l" indent="0" marL="0">
              <a:lnSpc>
                <a:spcPct val="101200"/>
              </a:lnSpc>
              <a:buNone/>
            </a:pPr>
            <a:r>
              <a:rPr lang="ko-KR" sz="2200" b="1" dirty="0">
                <a:solidFill>
                  <a:srgbClr val="FFFFFF"/>
                </a:solidFill>
                <a:latin typeface="맑은 고딕" pitchFamily="34" charset="0"/>
                <a:ea typeface="맑은 고딕" pitchFamily="34" charset="-122"/>
                <a:cs typeface="맑은 고딕" pitchFamily="34" charset="-120"/>
              </a:rPr>
              <a:t>T1</a:t>
            </a:r>
            <a:endParaRPr lang="ko-KR" sz="2200" dirty="0"/>
          </a:p>
        </p:txBody>
      </p:sp>
      <p:sp>
        <p:nvSpPr>
          <p:cNvPr id="8" name="s1-6"/>
          <p:cNvSpPr txBox="1"/>
          <p:nvPr/>
        </p:nvSpPr>
        <p:spPr>
          <a:xfrm>
            <a:off x="9398000" y="1955800"/>
            <a:ext cx="2047240" cy="279400"/>
          </a:xfrm>
          <a:prstGeom prst="rect">
            <a:avLst/>
          </a:prstGeom>
          <a:noFill/>
          <a:ln/>
        </p:spPr>
        <p:txBody>
          <a:bodyPr wrap="square" lIns="0" tIns="0" rIns="0" bIns="0" rtlCol="0" anchor="t"/>
          <a:lstStyle/>
          <a:p>
            <a:pPr eaLnBrk="0" algn="l" indent="0" marL="0">
              <a:lnSpc>
                <a:spcPct val="110400"/>
              </a:lnSpc>
              <a:buNone/>
            </a:pPr>
            <a:r>
              <a:rPr lang="ko-KR" sz="1500" b="1" dirty="0">
                <a:solidFill>
                  <a:srgbClr val="FFFFFF"/>
                </a:solidFill>
                <a:latin typeface="맑은 고딕" pitchFamily="34" charset="0"/>
                <a:ea typeface="맑은 고딕" pitchFamily="34" charset="-122"/>
                <a:cs typeface="맑은 고딕" pitchFamily="34" charset="-120"/>
              </a:rPr>
              <a:t>지점과 업무 도구</a:t>
            </a:r>
            <a:endParaRPr lang="ko-KR" sz="1500" dirty="0"/>
          </a:p>
        </p:txBody>
      </p:sp>
      <p:sp>
        <p:nvSpPr>
          <p:cNvPr id="9" name="s1-7"/>
          <p:cNvSpPr/>
          <p:nvPr/>
        </p:nvSpPr>
        <p:spPr>
          <a:xfrm>
            <a:off x="8445500" y="2463800"/>
            <a:ext cx="2984500" cy="596900"/>
          </a:xfrm>
          <a:prstGeom prst="rect">
            <a:avLst/>
          </a:prstGeom>
          <a:solidFill>
            <a:srgbClr val="EAF3F2"/>
          </a:solidFill>
          <a:ln/>
        </p:spPr>
      </p:sp>
      <p:sp>
        <p:nvSpPr>
          <p:cNvPr id="10" name="s1-8"/>
          <p:cNvSpPr txBox="1"/>
          <p:nvPr/>
        </p:nvSpPr>
        <p:spPr>
          <a:xfrm>
            <a:off x="8648700" y="2590800"/>
            <a:ext cx="726440" cy="355600"/>
          </a:xfrm>
          <a:prstGeom prst="rect">
            <a:avLst/>
          </a:prstGeom>
          <a:noFill/>
          <a:ln/>
        </p:spPr>
        <p:txBody>
          <a:bodyPr wrap="square" lIns="0" tIns="0" rIns="0" bIns="0" rtlCol="0" anchor="t"/>
          <a:lstStyle/>
          <a:p>
            <a:pPr eaLnBrk="0" algn="l" indent="0" marL="0">
              <a:lnSpc>
                <a:spcPct val="101200"/>
              </a:lnSpc>
              <a:buNone/>
            </a:pPr>
            <a:r>
              <a:rPr lang="ko-KR" sz="2200" b="1" dirty="0">
                <a:solidFill>
                  <a:srgbClr val="0D5C5E"/>
                </a:solidFill>
                <a:latin typeface="맑은 고딕" pitchFamily="34" charset="0"/>
                <a:ea typeface="맑은 고딕" pitchFamily="34" charset="-122"/>
                <a:cs typeface="맑은 고딕" pitchFamily="34" charset="-120"/>
              </a:rPr>
              <a:t>T2</a:t>
            </a:r>
            <a:endParaRPr lang="ko-KR" sz="2200" dirty="0"/>
          </a:p>
        </p:txBody>
      </p:sp>
      <p:sp>
        <p:nvSpPr>
          <p:cNvPr id="11" name="s1-9"/>
          <p:cNvSpPr txBox="1"/>
          <p:nvPr/>
        </p:nvSpPr>
        <p:spPr>
          <a:xfrm>
            <a:off x="9398000" y="2641600"/>
            <a:ext cx="2047240" cy="279400"/>
          </a:xfrm>
          <a:prstGeom prst="rect">
            <a:avLst/>
          </a:prstGeom>
          <a:noFill/>
          <a:ln/>
        </p:spPr>
        <p:txBody>
          <a:bodyPr wrap="square" lIns="0" tIns="0" rIns="0" bIns="0" rtlCol="0" anchor="t"/>
          <a:lstStyle/>
          <a:p>
            <a:pPr eaLnBrk="0" algn="l" indent="0" marL="0">
              <a:lnSpc>
                <a:spcPct val="110400"/>
              </a:lnSpc>
              <a:buNone/>
            </a:pPr>
            <a:r>
              <a:rPr lang="ko-KR" sz="1500" b="1" dirty="0">
                <a:solidFill>
                  <a:srgbClr val="13221F"/>
                </a:solidFill>
                <a:latin typeface="맑은 고딕" pitchFamily="34" charset="0"/>
                <a:ea typeface="맑은 고딕" pitchFamily="34" charset="-122"/>
                <a:cs typeface="맑은 고딕" pitchFamily="34" charset="-120"/>
              </a:rPr>
              <a:t>판매 준수 사항</a:t>
            </a:r>
            <a:endParaRPr lang="ko-KR" sz="1500" dirty="0"/>
          </a:p>
        </p:txBody>
      </p:sp>
      <p:sp>
        <p:nvSpPr>
          <p:cNvPr id="12" name="s1-10"/>
          <p:cNvSpPr/>
          <p:nvPr/>
        </p:nvSpPr>
        <p:spPr>
          <a:xfrm>
            <a:off x="8445500" y="3149600"/>
            <a:ext cx="2984500" cy="596900"/>
          </a:xfrm>
          <a:prstGeom prst="rect">
            <a:avLst/>
          </a:prstGeom>
          <a:solidFill>
            <a:srgbClr val="EAF3F2"/>
          </a:solidFill>
          <a:ln/>
        </p:spPr>
      </p:sp>
      <p:sp>
        <p:nvSpPr>
          <p:cNvPr id="13" name="s1-11"/>
          <p:cNvSpPr txBox="1"/>
          <p:nvPr/>
        </p:nvSpPr>
        <p:spPr>
          <a:xfrm>
            <a:off x="8648700" y="3276600"/>
            <a:ext cx="726440" cy="355600"/>
          </a:xfrm>
          <a:prstGeom prst="rect">
            <a:avLst/>
          </a:prstGeom>
          <a:noFill/>
          <a:ln/>
        </p:spPr>
        <p:txBody>
          <a:bodyPr wrap="square" lIns="0" tIns="0" rIns="0" bIns="0" rtlCol="0" anchor="t"/>
          <a:lstStyle/>
          <a:p>
            <a:pPr eaLnBrk="0" algn="l" indent="0" marL="0">
              <a:lnSpc>
                <a:spcPct val="101200"/>
              </a:lnSpc>
              <a:buNone/>
            </a:pPr>
            <a:r>
              <a:rPr lang="ko-KR" sz="2200" b="1" dirty="0">
                <a:solidFill>
                  <a:srgbClr val="0D5C5E"/>
                </a:solidFill>
                <a:latin typeface="맑은 고딕" pitchFamily="34" charset="0"/>
                <a:ea typeface="맑은 고딕" pitchFamily="34" charset="-122"/>
                <a:cs typeface="맑은 고딕" pitchFamily="34" charset="-120"/>
              </a:rPr>
              <a:t>T3</a:t>
            </a:r>
            <a:endParaRPr lang="ko-KR" sz="2200" dirty="0"/>
          </a:p>
        </p:txBody>
      </p:sp>
      <p:sp>
        <p:nvSpPr>
          <p:cNvPr id="14" name="s1-12"/>
          <p:cNvSpPr txBox="1"/>
          <p:nvPr/>
        </p:nvSpPr>
        <p:spPr>
          <a:xfrm>
            <a:off x="9398000" y="3327400"/>
            <a:ext cx="2047240" cy="279400"/>
          </a:xfrm>
          <a:prstGeom prst="rect">
            <a:avLst/>
          </a:prstGeom>
          <a:noFill/>
          <a:ln/>
        </p:spPr>
        <p:txBody>
          <a:bodyPr wrap="square" lIns="0" tIns="0" rIns="0" bIns="0" rtlCol="0" anchor="t"/>
          <a:lstStyle/>
          <a:p>
            <a:pPr eaLnBrk="0" algn="l" indent="0" marL="0">
              <a:lnSpc>
                <a:spcPct val="110400"/>
              </a:lnSpc>
              <a:buNone/>
            </a:pPr>
            <a:r>
              <a:rPr lang="ko-KR" sz="1500" b="1" dirty="0">
                <a:solidFill>
                  <a:srgbClr val="13221F"/>
                </a:solidFill>
                <a:latin typeface="맑은 고딕" pitchFamily="34" charset="0"/>
                <a:ea typeface="맑은 고딕" pitchFamily="34" charset="-122"/>
                <a:cs typeface="맑은 고딕" pitchFamily="34" charset="-120"/>
              </a:rPr>
              <a:t>상담 순서</a:t>
            </a:r>
            <a:endParaRPr lang="ko-KR" sz="1500" dirty="0"/>
          </a:p>
        </p:txBody>
      </p:sp>
      <p:sp>
        <p:nvSpPr>
          <p:cNvPr id="15" name="s1-13"/>
          <p:cNvSpPr/>
          <p:nvPr/>
        </p:nvSpPr>
        <p:spPr>
          <a:xfrm>
            <a:off x="8445500" y="3835400"/>
            <a:ext cx="2984500" cy="596900"/>
          </a:xfrm>
          <a:prstGeom prst="rect">
            <a:avLst/>
          </a:prstGeom>
          <a:solidFill>
            <a:srgbClr val="EAF3F2"/>
          </a:solidFill>
          <a:ln/>
        </p:spPr>
      </p:sp>
      <p:sp>
        <p:nvSpPr>
          <p:cNvPr id="16" name="s1-14"/>
          <p:cNvSpPr txBox="1"/>
          <p:nvPr/>
        </p:nvSpPr>
        <p:spPr>
          <a:xfrm>
            <a:off x="8648700" y="3962400"/>
            <a:ext cx="726440" cy="355600"/>
          </a:xfrm>
          <a:prstGeom prst="rect">
            <a:avLst/>
          </a:prstGeom>
          <a:noFill/>
          <a:ln/>
        </p:spPr>
        <p:txBody>
          <a:bodyPr wrap="square" lIns="0" tIns="0" rIns="0" bIns="0" rtlCol="0" anchor="t"/>
          <a:lstStyle/>
          <a:p>
            <a:pPr eaLnBrk="0" algn="l" indent="0" marL="0">
              <a:lnSpc>
                <a:spcPct val="101200"/>
              </a:lnSpc>
              <a:buNone/>
            </a:pPr>
            <a:r>
              <a:rPr lang="ko-KR" sz="2200" b="1" dirty="0">
                <a:solidFill>
                  <a:srgbClr val="0D5C5E"/>
                </a:solidFill>
                <a:latin typeface="맑은 고딕" pitchFamily="34" charset="0"/>
                <a:ea typeface="맑은 고딕" pitchFamily="34" charset="-122"/>
                <a:cs typeface="맑은 고딕" pitchFamily="34" charset="-120"/>
              </a:rPr>
              <a:t>T4</a:t>
            </a:r>
            <a:endParaRPr lang="ko-KR" sz="2200" dirty="0"/>
          </a:p>
        </p:txBody>
      </p:sp>
      <p:sp>
        <p:nvSpPr>
          <p:cNvPr id="17" name="s1-15"/>
          <p:cNvSpPr txBox="1"/>
          <p:nvPr/>
        </p:nvSpPr>
        <p:spPr>
          <a:xfrm>
            <a:off x="9398000" y="4013200"/>
            <a:ext cx="2047240" cy="279400"/>
          </a:xfrm>
          <a:prstGeom prst="rect">
            <a:avLst/>
          </a:prstGeom>
          <a:noFill/>
          <a:ln/>
        </p:spPr>
        <p:txBody>
          <a:bodyPr wrap="square" lIns="0" tIns="0" rIns="0" bIns="0" rtlCol="0" anchor="t"/>
          <a:lstStyle/>
          <a:p>
            <a:pPr eaLnBrk="0" algn="l" indent="0" marL="0">
              <a:lnSpc>
                <a:spcPct val="110400"/>
              </a:lnSpc>
              <a:buNone/>
            </a:pPr>
            <a:r>
              <a:rPr lang="ko-KR" sz="1500" b="1" dirty="0">
                <a:solidFill>
                  <a:srgbClr val="13221F"/>
                </a:solidFill>
                <a:latin typeface="맑은 고딕" pitchFamily="34" charset="0"/>
                <a:ea typeface="맑은 고딕" pitchFamily="34" charset="-122"/>
                <a:cs typeface="맑은 고딕" pitchFamily="34" charset="-120"/>
              </a:rPr>
              <a:t>개인정보와 고객 권리</a:t>
            </a:r>
            <a:endParaRPr lang="ko-KR" sz="1500" dirty="0"/>
          </a:p>
        </p:txBody>
      </p:sp>
      <p:sp>
        <p:nvSpPr>
          <p:cNvPr id="18" name="s1-16"/>
          <p:cNvSpPr/>
          <p:nvPr/>
        </p:nvSpPr>
        <p:spPr>
          <a:xfrm>
            <a:off x="8445500" y="4521200"/>
            <a:ext cx="2984500" cy="596900"/>
          </a:xfrm>
          <a:prstGeom prst="rect">
            <a:avLst/>
          </a:prstGeom>
          <a:solidFill>
            <a:srgbClr val="EAF3F2"/>
          </a:solidFill>
          <a:ln/>
        </p:spPr>
      </p:sp>
      <p:sp>
        <p:nvSpPr>
          <p:cNvPr id="19" name="s1-17"/>
          <p:cNvSpPr txBox="1"/>
          <p:nvPr/>
        </p:nvSpPr>
        <p:spPr>
          <a:xfrm>
            <a:off x="8648700" y="4648200"/>
            <a:ext cx="726440" cy="355600"/>
          </a:xfrm>
          <a:prstGeom prst="rect">
            <a:avLst/>
          </a:prstGeom>
          <a:noFill/>
          <a:ln/>
        </p:spPr>
        <p:txBody>
          <a:bodyPr wrap="square" lIns="0" tIns="0" rIns="0" bIns="0" rtlCol="0" anchor="t"/>
          <a:lstStyle/>
          <a:p>
            <a:pPr eaLnBrk="0" algn="l" indent="0" marL="0">
              <a:lnSpc>
                <a:spcPct val="101200"/>
              </a:lnSpc>
              <a:buNone/>
            </a:pPr>
            <a:r>
              <a:rPr lang="ko-KR" sz="2200" b="1" dirty="0">
                <a:solidFill>
                  <a:srgbClr val="0D5C5E"/>
                </a:solidFill>
                <a:latin typeface="맑은 고딕" pitchFamily="34" charset="0"/>
                <a:ea typeface="맑은 고딕" pitchFamily="34" charset="-122"/>
                <a:cs typeface="맑은 고딕" pitchFamily="34" charset="-120"/>
              </a:rPr>
              <a:t>T5</a:t>
            </a:r>
            <a:endParaRPr lang="ko-KR" sz="2200" dirty="0"/>
          </a:p>
        </p:txBody>
      </p:sp>
      <p:sp>
        <p:nvSpPr>
          <p:cNvPr id="20" name="s1-18"/>
          <p:cNvSpPr txBox="1"/>
          <p:nvPr/>
        </p:nvSpPr>
        <p:spPr>
          <a:xfrm>
            <a:off x="9398000" y="4699000"/>
            <a:ext cx="2047240" cy="279400"/>
          </a:xfrm>
          <a:prstGeom prst="rect">
            <a:avLst/>
          </a:prstGeom>
          <a:noFill/>
          <a:ln/>
        </p:spPr>
        <p:txBody>
          <a:bodyPr wrap="square" lIns="0" tIns="0" rIns="0" bIns="0" rtlCol="0" anchor="t"/>
          <a:lstStyle/>
          <a:p>
            <a:pPr eaLnBrk="0" algn="l" indent="0" marL="0">
              <a:lnSpc>
                <a:spcPct val="110400"/>
              </a:lnSpc>
              <a:buNone/>
            </a:pPr>
            <a:r>
              <a:rPr lang="ko-KR" sz="1500" b="1" dirty="0">
                <a:solidFill>
                  <a:srgbClr val="13221F"/>
                </a:solidFill>
                <a:latin typeface="맑은 고딕" pitchFamily="34" charset="0"/>
                <a:ea typeface="맑은 고딕" pitchFamily="34" charset="-122"/>
                <a:cs typeface="맑은 고딕" pitchFamily="34" charset="-120"/>
              </a:rPr>
              <a:t>첫 달 준비와 확인</a:t>
            </a:r>
            <a:endParaRPr lang="ko-KR" sz="1500" dirty="0"/>
          </a:p>
        </p:txBody>
      </p:sp>
      <p:sp>
        <p:nvSpPr>
          <p:cNvPr id="21" name="s1-19"/>
          <p:cNvSpPr/>
          <p:nvPr/>
        </p:nvSpPr>
        <p:spPr>
          <a:xfrm>
            <a:off x="762000" y="5842000"/>
            <a:ext cx="10668000" cy="0"/>
          </a:xfrm>
          <a:prstGeom prst="line">
            <a:avLst/>
          </a:prstGeom>
          <a:noFill/>
          <a:ln w="12700">
            <a:solidFill>
              <a:srgbClr val="D3E0DD"/>
            </a:solidFill>
            <a:prstDash val="solid"/>
          </a:ln>
        </p:spPr>
      </p:sp>
      <p:sp>
        <p:nvSpPr>
          <p:cNvPr id="22" name="s1-20"/>
          <p:cNvSpPr txBox="1"/>
          <p:nvPr/>
        </p:nvSpPr>
        <p:spPr>
          <a:xfrm>
            <a:off x="762000" y="6019800"/>
            <a:ext cx="5943600" cy="254000"/>
          </a:xfrm>
          <a:prstGeom prst="rect">
            <a:avLst/>
          </a:prstGeom>
          <a:noFill/>
          <a:ln/>
        </p:spPr>
        <p:txBody>
          <a:bodyPr wrap="square" lIns="0" tIns="0" rIns="0" bIns="0" rtlCol="0" anchor="t"/>
          <a:lstStyle/>
          <a:p>
            <a:pPr eaLnBrk="0" algn="l" indent="0" marL="0">
              <a:lnSpc>
                <a:spcPct val="133400"/>
              </a:lnSpc>
              <a:buNone/>
            </a:pPr>
            <a:r>
              <a:rPr lang="ko-KR" sz="1200" dirty="0">
                <a:solidFill>
                  <a:srgbClr val="4A5C58"/>
                </a:solidFill>
                <a:latin typeface="맑은 고딕" pitchFamily="34" charset="0"/>
                <a:ea typeface="맑은 고딕" pitchFamily="34" charset="-122"/>
                <a:cs typeface="맑은 고딕" pitchFamily="34" charset="-120"/>
              </a:rPr>
              <a:t>2026년 10월 입사자용 · 16쪽 · 강사 설명은 발표자 메모에</a:t>
            </a:r>
            <a:endParaRPr lang="ko-KR" sz="1200" dirty="0"/>
          </a:p>
        </p:txBody>
      </p:sp>
      <p:sp>
        <p:nvSpPr>
          <p:cNvPr id="23" name="s1-21"/>
          <p:cNvSpPr txBox="1"/>
          <p:nvPr/>
        </p:nvSpPr>
        <p:spPr>
          <a:xfrm>
            <a:off x="6096000" y="6019800"/>
            <a:ext cx="5334000" cy="254000"/>
          </a:xfrm>
          <a:prstGeom prst="rect">
            <a:avLst/>
          </a:prstGeom>
          <a:noFill/>
          <a:ln/>
        </p:spPr>
        <p:txBody>
          <a:bodyPr wrap="square" lIns="0" tIns="0" rIns="0" bIns="0" rtlCol="0" anchor="t"/>
          <a:lstStyle/>
          <a:p>
            <a:pPr eaLnBrk="0" algn="r" indent="0" marL="0">
              <a:lnSpc>
                <a:spcPct val="133400"/>
              </a:lnSpc>
              <a:buNone/>
            </a:pPr>
            <a:r>
              <a:rPr lang="ko-KR" sz="1200" b="1" dirty="0">
                <a:solidFill>
                  <a:srgbClr val="0D5C5E"/>
                </a:solidFill>
                <a:latin typeface="맑은 고딕" pitchFamily="34" charset="0"/>
                <a:ea typeface="맑은 고딕" pitchFamily="34" charset="-122"/>
                <a:cs typeface="맑은 고딕" pitchFamily="34" charset="-120"/>
              </a:rPr>
              <a:t>실제 교육 전 회사 준법감시 부서 확인 필요</a:t>
            </a:r>
            <a:endParaRPr lang="ko-KR"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2-0"/>
          <p:cNvSpPr/>
          <p:nvPr/>
        </p:nvSpPr>
        <p:spPr>
          <a:xfrm>
            <a:off x="0" y="0"/>
            <a:ext cx="2095500" cy="6858000"/>
          </a:xfrm>
          <a:prstGeom prst="rect">
            <a:avLst/>
          </a:prstGeom>
          <a:solidFill>
            <a:srgbClr val="F2F7F6"/>
          </a:solidFill>
          <a:ln/>
        </p:spPr>
      </p:sp>
      <p:sp>
        <p:nvSpPr>
          <p:cNvPr id="3" name="s2-1"/>
          <p:cNvSpPr txBox="1"/>
          <p:nvPr/>
        </p:nvSpPr>
        <p:spPr>
          <a:xfrm>
            <a:off x="279400" y="393700"/>
            <a:ext cx="16510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0D5C5E"/>
                </a:solidFill>
                <a:latin typeface="맑은 고딕" pitchFamily="34" charset="0"/>
                <a:ea typeface="맑은 고딕" pitchFamily="34" charset="-122"/>
                <a:cs typeface="맑은 고딕" pitchFamily="34" charset="-120"/>
              </a:rPr>
              <a:t>1주차 교육</a:t>
            </a:r>
            <a:endParaRPr lang="ko-KR" sz="1200" dirty="0"/>
          </a:p>
        </p:txBody>
      </p:sp>
      <p:sp>
        <p:nvSpPr>
          <p:cNvPr id="4" name="s2-2"/>
          <p:cNvSpPr txBox="1"/>
          <p:nvPr/>
        </p:nvSpPr>
        <p:spPr>
          <a:xfrm>
            <a:off x="368300" y="1028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T1</a:t>
            </a:r>
            <a:endParaRPr lang="ko-KR" sz="2500" dirty="0"/>
          </a:p>
        </p:txBody>
      </p:sp>
      <p:sp>
        <p:nvSpPr>
          <p:cNvPr id="5" name="s2-3"/>
          <p:cNvSpPr txBox="1"/>
          <p:nvPr/>
        </p:nvSpPr>
        <p:spPr>
          <a:xfrm>
            <a:off x="368300" y="1435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지점과 도구</a:t>
            </a:r>
            <a:endParaRPr lang="ko-KR" sz="1200" dirty="0"/>
          </a:p>
        </p:txBody>
      </p:sp>
      <p:sp>
        <p:nvSpPr>
          <p:cNvPr id="6" name="s2-4"/>
          <p:cNvSpPr txBox="1"/>
          <p:nvPr/>
        </p:nvSpPr>
        <p:spPr>
          <a:xfrm>
            <a:off x="368300" y="2044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T2</a:t>
            </a:r>
            <a:endParaRPr lang="ko-KR" sz="2500" dirty="0"/>
          </a:p>
        </p:txBody>
      </p:sp>
      <p:sp>
        <p:nvSpPr>
          <p:cNvPr id="7" name="s2-5"/>
          <p:cNvSpPr txBox="1"/>
          <p:nvPr/>
        </p:nvSpPr>
        <p:spPr>
          <a:xfrm>
            <a:off x="368300" y="2451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판매 준수</a:t>
            </a:r>
            <a:endParaRPr lang="ko-KR" sz="1200" dirty="0"/>
          </a:p>
        </p:txBody>
      </p:sp>
      <p:sp>
        <p:nvSpPr>
          <p:cNvPr id="8" name="s2-6"/>
          <p:cNvSpPr txBox="1"/>
          <p:nvPr/>
        </p:nvSpPr>
        <p:spPr>
          <a:xfrm>
            <a:off x="368300" y="3060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T3</a:t>
            </a:r>
            <a:endParaRPr lang="ko-KR" sz="2500" dirty="0"/>
          </a:p>
        </p:txBody>
      </p:sp>
      <p:sp>
        <p:nvSpPr>
          <p:cNvPr id="9" name="s2-7"/>
          <p:cNvSpPr txBox="1"/>
          <p:nvPr/>
        </p:nvSpPr>
        <p:spPr>
          <a:xfrm>
            <a:off x="368300" y="3467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상담 순서</a:t>
            </a:r>
            <a:endParaRPr lang="ko-KR" sz="1200" dirty="0"/>
          </a:p>
        </p:txBody>
      </p:sp>
      <p:sp>
        <p:nvSpPr>
          <p:cNvPr id="10" name="s2-8"/>
          <p:cNvSpPr txBox="1"/>
          <p:nvPr/>
        </p:nvSpPr>
        <p:spPr>
          <a:xfrm>
            <a:off x="368300" y="4076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T4</a:t>
            </a:r>
            <a:endParaRPr lang="ko-KR" sz="2500" dirty="0"/>
          </a:p>
        </p:txBody>
      </p:sp>
      <p:sp>
        <p:nvSpPr>
          <p:cNvPr id="11" name="s2-9"/>
          <p:cNvSpPr txBox="1"/>
          <p:nvPr/>
        </p:nvSpPr>
        <p:spPr>
          <a:xfrm>
            <a:off x="368300" y="4483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개인정보·권리</a:t>
            </a:r>
            <a:endParaRPr lang="ko-KR" sz="1200" dirty="0"/>
          </a:p>
        </p:txBody>
      </p:sp>
      <p:sp>
        <p:nvSpPr>
          <p:cNvPr id="12" name="s2-10"/>
          <p:cNvSpPr txBox="1"/>
          <p:nvPr/>
        </p:nvSpPr>
        <p:spPr>
          <a:xfrm>
            <a:off x="368300" y="5092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T5</a:t>
            </a:r>
            <a:endParaRPr lang="ko-KR" sz="2500" dirty="0"/>
          </a:p>
        </p:txBody>
      </p:sp>
      <p:sp>
        <p:nvSpPr>
          <p:cNvPr id="13" name="s2-11"/>
          <p:cNvSpPr txBox="1"/>
          <p:nvPr/>
        </p:nvSpPr>
        <p:spPr>
          <a:xfrm>
            <a:off x="368300" y="5499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첫 달·확인</a:t>
            </a:r>
            <a:endParaRPr lang="ko-KR" sz="1200" dirty="0"/>
          </a:p>
        </p:txBody>
      </p:sp>
      <p:sp>
        <p:nvSpPr>
          <p:cNvPr id="14" name="s2-12"/>
          <p:cNvSpPr txBox="1"/>
          <p:nvPr/>
        </p:nvSpPr>
        <p:spPr>
          <a:xfrm>
            <a:off x="279400" y="6350000"/>
            <a:ext cx="924560"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02 / 16</a:t>
            </a:r>
            <a:endParaRPr lang="ko-KR" sz="1100" dirty="0"/>
          </a:p>
        </p:txBody>
      </p:sp>
      <p:sp>
        <p:nvSpPr>
          <p:cNvPr id="15" name="s2-13"/>
          <p:cNvSpPr txBox="1"/>
          <p:nvPr/>
        </p:nvSpPr>
        <p:spPr>
          <a:xfrm>
            <a:off x="1079500" y="6350000"/>
            <a:ext cx="762000" cy="228600"/>
          </a:xfrm>
          <a:prstGeom prst="rect">
            <a:avLst/>
          </a:prstGeom>
          <a:noFill/>
          <a:ln/>
        </p:spPr>
        <p:txBody>
          <a:bodyPr wrap="square" lIns="0" tIns="0" rIns="0" bIns="0" rtlCol="0" anchor="t"/>
          <a:lstStyle/>
          <a:p>
            <a:pPr eaLnBrk="0" algn="r" indent="0" marL="0">
              <a:lnSpc>
                <a:spcPct val="133400"/>
              </a:lnSpc>
              <a:buNone/>
            </a:pPr>
            <a:r>
              <a:rPr lang="ko-KR" sz="1100" dirty="0">
                <a:solidFill>
                  <a:srgbClr val="8C9D99"/>
                </a:solidFill>
                <a:latin typeface="맑은 고딕" pitchFamily="34" charset="0"/>
                <a:ea typeface="맑은 고딕" pitchFamily="34" charset="-122"/>
                <a:cs typeface="맑은 고딕" pitchFamily="34" charset="-120"/>
              </a:rPr>
              <a:t>견본</a:t>
            </a:r>
            <a:endParaRPr lang="ko-KR" sz="1100" dirty="0"/>
          </a:p>
        </p:txBody>
      </p:sp>
      <p:sp>
        <p:nvSpPr>
          <p:cNvPr id="16" name="s2-14"/>
          <p:cNvSpPr txBox="1"/>
          <p:nvPr/>
        </p:nvSpPr>
        <p:spPr>
          <a:xfrm>
            <a:off x="2540000" y="482600"/>
            <a:ext cx="92456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첫 주 한눈에</a:t>
            </a:r>
            <a:endParaRPr lang="ko-KR" sz="1300" dirty="0"/>
          </a:p>
        </p:txBody>
      </p:sp>
      <p:sp>
        <p:nvSpPr>
          <p:cNvPr id="17" name="s2-15"/>
          <p:cNvSpPr txBox="1"/>
          <p:nvPr/>
        </p:nvSpPr>
        <p:spPr>
          <a:xfrm>
            <a:off x="2540000" y="774700"/>
            <a:ext cx="9509760" cy="508000"/>
          </a:xfrm>
          <a:prstGeom prst="rect">
            <a:avLst/>
          </a:prstGeom>
          <a:noFill/>
          <a:ln/>
        </p:spPr>
        <p:txBody>
          <a:bodyPr wrap="square" lIns="0" tIns="0" rIns="0" bIns="0" rtlCol="0" anchor="t"/>
          <a:lstStyle/>
          <a:p>
            <a:pPr eaLnBrk="0" algn="l" indent="0" marL="0">
              <a:lnSpc>
                <a:spcPct val="110400"/>
              </a:lnSpc>
              <a:buNone/>
            </a:pPr>
            <a:r>
              <a:rPr lang="ko-KR" sz="2900" b="1" dirty="0">
                <a:solidFill>
                  <a:srgbClr val="13221F"/>
                </a:solidFill>
                <a:latin typeface="맑은 고딕" pitchFamily="34" charset="0"/>
                <a:ea typeface="맑은 고딕" pitchFamily="34" charset="-122"/>
                <a:cs typeface="맑은 고딕" pitchFamily="34" charset="-120"/>
              </a:rPr>
              <a:t>월요일부터 금요일까지 이렇게 배웁니다</a:t>
            </a:r>
            <a:endParaRPr lang="ko-KR" sz="2900" dirty="0"/>
          </a:p>
        </p:txBody>
      </p:sp>
      <p:sp>
        <p:nvSpPr>
          <p:cNvPr id="18" name="s2-16"/>
          <p:cNvSpPr txBox="1"/>
          <p:nvPr/>
        </p:nvSpPr>
        <p:spPr>
          <a:xfrm>
            <a:off x="2540000" y="1879600"/>
            <a:ext cx="72644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8C9D99"/>
                </a:solidFill>
                <a:latin typeface="맑은 고딕" pitchFamily="34" charset="0"/>
                <a:ea typeface="맑은 고딕" pitchFamily="34" charset="-122"/>
                <a:cs typeface="맑은 고딕" pitchFamily="34" charset="-120"/>
              </a:rPr>
              <a:t>오전</a:t>
            </a:r>
            <a:endParaRPr lang="ko-KR" sz="1300" dirty="0"/>
          </a:p>
        </p:txBody>
      </p:sp>
      <p:sp>
        <p:nvSpPr>
          <p:cNvPr id="19" name="s2-17"/>
          <p:cNvSpPr txBox="1"/>
          <p:nvPr/>
        </p:nvSpPr>
        <p:spPr>
          <a:xfrm>
            <a:off x="2540000" y="3530600"/>
            <a:ext cx="72644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8C9D99"/>
                </a:solidFill>
                <a:latin typeface="맑은 고딕" pitchFamily="34" charset="0"/>
                <a:ea typeface="맑은 고딕" pitchFamily="34" charset="-122"/>
                <a:cs typeface="맑은 고딕" pitchFamily="34" charset="-120"/>
              </a:rPr>
              <a:t>오후</a:t>
            </a:r>
            <a:endParaRPr lang="ko-KR" sz="1300" dirty="0"/>
          </a:p>
        </p:txBody>
      </p:sp>
      <p:sp>
        <p:nvSpPr>
          <p:cNvPr id="20" name="s2-18"/>
          <p:cNvSpPr txBox="1"/>
          <p:nvPr/>
        </p:nvSpPr>
        <p:spPr>
          <a:xfrm>
            <a:off x="3302000" y="1511300"/>
            <a:ext cx="1637792" cy="294640"/>
          </a:xfrm>
          <a:prstGeom prst="rect">
            <a:avLst/>
          </a:prstGeom>
          <a:noFill/>
          <a:ln/>
        </p:spPr>
        <p:txBody>
          <a:bodyPr wrap="square" lIns="0" tIns="0" rIns="0" bIns="0" rtlCol="0" anchor="t"/>
          <a:lstStyle/>
          <a:p>
            <a:pPr eaLnBrk="0" algn="l" indent="0" marL="0">
              <a:lnSpc>
                <a:spcPct val="133400"/>
              </a:lnSpc>
              <a:buNone/>
            </a:pPr>
            <a:r>
              <a:rPr lang="ko-KR" sz="1600" b="1" dirty="0">
                <a:solidFill>
                  <a:srgbClr val="13221F"/>
                </a:solidFill>
                <a:latin typeface="맑은 고딕" pitchFamily="34" charset="0"/>
                <a:ea typeface="맑은 고딕" pitchFamily="34" charset="-122"/>
                <a:cs typeface="맑은 고딕" pitchFamily="34" charset="-120"/>
              </a:rPr>
              <a:t>월</a:t>
            </a:r>
            <a:endParaRPr lang="ko-KR" sz="1600" dirty="0"/>
          </a:p>
        </p:txBody>
      </p:sp>
      <p:sp>
        <p:nvSpPr>
          <p:cNvPr id="21" name="s2-19"/>
          <p:cNvSpPr/>
          <p:nvPr/>
        </p:nvSpPr>
        <p:spPr>
          <a:xfrm>
            <a:off x="3302000" y="1841500"/>
            <a:ext cx="1574800" cy="1498600"/>
          </a:xfrm>
          <a:prstGeom prst="rect">
            <a:avLst/>
          </a:prstGeom>
          <a:solidFill>
            <a:srgbClr val="EAF3F2"/>
          </a:solidFill>
          <a:ln/>
        </p:spPr>
      </p:sp>
      <p:sp>
        <p:nvSpPr>
          <p:cNvPr id="22" name="s2-20"/>
          <p:cNvSpPr txBox="1"/>
          <p:nvPr/>
        </p:nvSpPr>
        <p:spPr>
          <a:xfrm>
            <a:off x="3467100" y="1993900"/>
            <a:ext cx="13208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T1</a:t>
            </a:r>
            <a:endParaRPr lang="ko-KR" sz="1300" dirty="0"/>
          </a:p>
        </p:txBody>
      </p:sp>
      <p:sp>
        <p:nvSpPr>
          <p:cNvPr id="23" name="s2-21"/>
          <p:cNvSpPr txBox="1"/>
          <p:nvPr/>
        </p:nvSpPr>
        <p:spPr>
          <a:xfrm>
            <a:off x="3467100" y="2374900"/>
            <a:ext cx="1386840" cy="635000"/>
          </a:xfrm>
          <a:prstGeom prst="rect">
            <a:avLst/>
          </a:prstGeom>
          <a:noFill/>
          <a:ln/>
        </p:spPr>
        <p:txBody>
          <a:bodyPr wrap="square" lIns="0" tIns="0" rIns="0" bIns="0" rtlCol="0" anchor="t"/>
          <a:lstStyle/>
          <a:p>
            <a:pPr eaLnBrk="0" algn="l" indent="0" marL="0">
              <a:lnSpc>
                <a:spcPct val="124200"/>
              </a:lnSpc>
              <a:buNone/>
            </a:pPr>
            <a:r>
              <a:rPr lang="ko-KR" sz="1500" b="1" dirty="0">
                <a:solidFill>
                  <a:srgbClr val="13221F"/>
                </a:solidFill>
                <a:latin typeface="맑은 고딕" pitchFamily="34" charset="0"/>
                <a:ea typeface="맑은 고딕" pitchFamily="34" charset="-122"/>
                <a:cs typeface="맑은 고딕" pitchFamily="34" charset="-120"/>
              </a:rPr>
              <a:t>입사 서류와</a:t>
            </a:r>
            <a:endParaRPr lang="ko-KR" sz="1500" dirty="0"/>
          </a:p>
          <a:p>
            <a:pPr eaLnBrk="0" algn="l" indent="0" marL="0">
              <a:lnSpc>
                <a:spcPct val="124200"/>
              </a:lnSpc>
              <a:buNone/>
            </a:pPr>
            <a:r>
              <a:rPr lang="ko-KR" sz="1500" b="1" dirty="0">
                <a:solidFill>
                  <a:srgbClr val="13221F"/>
                </a:solidFill>
                <a:latin typeface="맑은 고딕" pitchFamily="34" charset="0"/>
                <a:ea typeface="맑은 고딕" pitchFamily="34" charset="-122"/>
                <a:cs typeface="맑은 고딕" pitchFamily="34" charset="-120"/>
              </a:rPr>
              <a:t>계정 발급</a:t>
            </a:r>
            <a:endParaRPr lang="ko-KR" sz="1500" dirty="0"/>
          </a:p>
        </p:txBody>
      </p:sp>
      <p:sp>
        <p:nvSpPr>
          <p:cNvPr id="24" name="s2-22"/>
          <p:cNvSpPr/>
          <p:nvPr/>
        </p:nvSpPr>
        <p:spPr>
          <a:xfrm>
            <a:off x="3302000" y="3441700"/>
            <a:ext cx="1574800" cy="1498600"/>
          </a:xfrm>
          <a:prstGeom prst="rect">
            <a:avLst/>
          </a:prstGeom>
          <a:solidFill>
            <a:srgbClr val="EAF3F2"/>
          </a:solidFill>
          <a:ln/>
        </p:spPr>
      </p:sp>
      <p:sp>
        <p:nvSpPr>
          <p:cNvPr id="25" name="s2-23"/>
          <p:cNvSpPr txBox="1"/>
          <p:nvPr/>
        </p:nvSpPr>
        <p:spPr>
          <a:xfrm>
            <a:off x="3467100" y="3594100"/>
            <a:ext cx="13208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T1</a:t>
            </a:r>
            <a:endParaRPr lang="ko-KR" sz="1300" dirty="0"/>
          </a:p>
        </p:txBody>
      </p:sp>
      <p:sp>
        <p:nvSpPr>
          <p:cNvPr id="26" name="s2-24"/>
          <p:cNvSpPr txBox="1"/>
          <p:nvPr/>
        </p:nvSpPr>
        <p:spPr>
          <a:xfrm>
            <a:off x="3467100" y="3975100"/>
            <a:ext cx="1386840" cy="635000"/>
          </a:xfrm>
          <a:prstGeom prst="rect">
            <a:avLst/>
          </a:prstGeom>
          <a:noFill/>
          <a:ln/>
        </p:spPr>
        <p:txBody>
          <a:bodyPr wrap="square" lIns="0" tIns="0" rIns="0" bIns="0" rtlCol="0" anchor="t"/>
          <a:lstStyle/>
          <a:p>
            <a:pPr eaLnBrk="0" algn="l" indent="0" marL="0">
              <a:lnSpc>
                <a:spcPct val="124200"/>
              </a:lnSpc>
              <a:buNone/>
            </a:pPr>
            <a:r>
              <a:rPr lang="ko-KR" sz="1500" b="1" dirty="0">
                <a:solidFill>
                  <a:srgbClr val="13221F"/>
                </a:solidFill>
                <a:latin typeface="맑은 고딕" pitchFamily="34" charset="0"/>
                <a:ea typeface="맑은 고딕" pitchFamily="34" charset="-122"/>
                <a:cs typeface="맑은 고딕" pitchFamily="34" charset="-120"/>
              </a:rPr>
              <a:t>지점 소개와</a:t>
            </a:r>
            <a:endParaRPr lang="ko-KR" sz="1500" dirty="0"/>
          </a:p>
          <a:p>
            <a:pPr eaLnBrk="0" algn="l" indent="0" marL="0">
              <a:lnSpc>
                <a:spcPct val="124200"/>
              </a:lnSpc>
              <a:buNone/>
            </a:pPr>
            <a:r>
              <a:rPr lang="ko-KR" sz="1500" b="1" dirty="0">
                <a:solidFill>
                  <a:srgbClr val="13221F"/>
                </a:solidFill>
                <a:latin typeface="맑은 고딕" pitchFamily="34" charset="0"/>
                <a:ea typeface="맑은 고딕" pitchFamily="34" charset="-122"/>
                <a:cs typeface="맑은 고딕" pitchFamily="34" charset="-120"/>
              </a:rPr>
              <a:t>하루 일정</a:t>
            </a:r>
            <a:endParaRPr lang="ko-KR" sz="1500" dirty="0"/>
          </a:p>
        </p:txBody>
      </p:sp>
      <p:sp>
        <p:nvSpPr>
          <p:cNvPr id="27" name="s2-25"/>
          <p:cNvSpPr txBox="1"/>
          <p:nvPr/>
        </p:nvSpPr>
        <p:spPr>
          <a:xfrm>
            <a:off x="4978400" y="1511300"/>
            <a:ext cx="1637792" cy="294640"/>
          </a:xfrm>
          <a:prstGeom prst="rect">
            <a:avLst/>
          </a:prstGeom>
          <a:noFill/>
          <a:ln/>
        </p:spPr>
        <p:txBody>
          <a:bodyPr wrap="square" lIns="0" tIns="0" rIns="0" bIns="0" rtlCol="0" anchor="t"/>
          <a:lstStyle/>
          <a:p>
            <a:pPr eaLnBrk="0" algn="l" indent="0" marL="0">
              <a:lnSpc>
                <a:spcPct val="133400"/>
              </a:lnSpc>
              <a:buNone/>
            </a:pPr>
            <a:r>
              <a:rPr lang="ko-KR" sz="1600" b="1" dirty="0">
                <a:solidFill>
                  <a:srgbClr val="13221F"/>
                </a:solidFill>
                <a:latin typeface="맑은 고딕" pitchFamily="34" charset="0"/>
                <a:ea typeface="맑은 고딕" pitchFamily="34" charset="-122"/>
                <a:cs typeface="맑은 고딕" pitchFamily="34" charset="-120"/>
              </a:rPr>
              <a:t>화</a:t>
            </a:r>
            <a:endParaRPr lang="ko-KR" sz="1600" dirty="0"/>
          </a:p>
        </p:txBody>
      </p:sp>
      <p:sp>
        <p:nvSpPr>
          <p:cNvPr id="28" name="s2-26"/>
          <p:cNvSpPr/>
          <p:nvPr/>
        </p:nvSpPr>
        <p:spPr>
          <a:xfrm>
            <a:off x="4978400" y="1841500"/>
            <a:ext cx="1574800" cy="1498600"/>
          </a:xfrm>
          <a:prstGeom prst="rect">
            <a:avLst/>
          </a:prstGeom>
          <a:solidFill>
            <a:srgbClr val="EAF3F2"/>
          </a:solidFill>
          <a:ln/>
        </p:spPr>
      </p:sp>
      <p:sp>
        <p:nvSpPr>
          <p:cNvPr id="29" name="s2-27"/>
          <p:cNvSpPr txBox="1"/>
          <p:nvPr/>
        </p:nvSpPr>
        <p:spPr>
          <a:xfrm>
            <a:off x="5143500" y="1993900"/>
            <a:ext cx="13208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T1</a:t>
            </a:r>
            <a:endParaRPr lang="ko-KR" sz="1300" dirty="0"/>
          </a:p>
        </p:txBody>
      </p:sp>
      <p:sp>
        <p:nvSpPr>
          <p:cNvPr id="30" name="s2-28"/>
          <p:cNvSpPr txBox="1"/>
          <p:nvPr/>
        </p:nvSpPr>
        <p:spPr>
          <a:xfrm>
            <a:off x="5143500" y="2374900"/>
            <a:ext cx="1386840" cy="635000"/>
          </a:xfrm>
          <a:prstGeom prst="rect">
            <a:avLst/>
          </a:prstGeom>
          <a:noFill/>
          <a:ln/>
        </p:spPr>
        <p:txBody>
          <a:bodyPr wrap="square" lIns="0" tIns="0" rIns="0" bIns="0" rtlCol="0" anchor="t"/>
          <a:lstStyle/>
          <a:p>
            <a:pPr eaLnBrk="0" algn="l" indent="0" marL="0">
              <a:lnSpc>
                <a:spcPct val="124200"/>
              </a:lnSpc>
              <a:buNone/>
            </a:pPr>
            <a:r>
              <a:rPr lang="ko-KR" sz="1500" b="1" dirty="0">
                <a:solidFill>
                  <a:srgbClr val="13221F"/>
                </a:solidFill>
                <a:latin typeface="맑은 고딕" pitchFamily="34" charset="0"/>
                <a:ea typeface="맑은 고딕" pitchFamily="34" charset="-122"/>
                <a:cs typeface="맑은 고딕" pitchFamily="34" charset="-120"/>
              </a:rPr>
              <a:t>업무 도구</a:t>
            </a:r>
            <a:endParaRPr lang="ko-KR" sz="1500" dirty="0"/>
          </a:p>
          <a:p>
            <a:pPr eaLnBrk="0" algn="l" indent="0" marL="0">
              <a:lnSpc>
                <a:spcPct val="124200"/>
              </a:lnSpc>
              <a:buNone/>
            </a:pPr>
            <a:r>
              <a:rPr lang="ko-KR" sz="1500" b="1" dirty="0">
                <a:solidFill>
                  <a:srgbClr val="13221F"/>
                </a:solidFill>
                <a:latin typeface="맑은 고딕" pitchFamily="34" charset="0"/>
                <a:ea typeface="맑은 고딕" pitchFamily="34" charset="-122"/>
                <a:cs typeface="맑은 고딕" pitchFamily="34" charset="-120"/>
              </a:rPr>
              <a:t>직접 써 보기</a:t>
            </a:r>
            <a:endParaRPr lang="ko-KR" sz="1500" dirty="0"/>
          </a:p>
        </p:txBody>
      </p:sp>
      <p:sp>
        <p:nvSpPr>
          <p:cNvPr id="31" name="s2-29"/>
          <p:cNvSpPr/>
          <p:nvPr/>
        </p:nvSpPr>
        <p:spPr>
          <a:xfrm>
            <a:off x="4978400" y="3441700"/>
            <a:ext cx="1574800" cy="1498600"/>
          </a:xfrm>
          <a:prstGeom prst="rect">
            <a:avLst/>
          </a:prstGeom>
          <a:solidFill>
            <a:srgbClr val="FFFFFF"/>
          </a:solidFill>
          <a:ln w="12700">
            <a:solidFill>
              <a:srgbClr val="D3E0DD"/>
            </a:solidFill>
            <a:prstDash val="solid"/>
          </a:ln>
        </p:spPr>
      </p:sp>
      <p:sp>
        <p:nvSpPr>
          <p:cNvPr id="32" name="s2-30"/>
          <p:cNvSpPr txBox="1"/>
          <p:nvPr/>
        </p:nvSpPr>
        <p:spPr>
          <a:xfrm>
            <a:off x="5143500" y="3594100"/>
            <a:ext cx="13208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동행</a:t>
            </a:r>
            <a:endParaRPr lang="ko-KR" sz="1300" dirty="0"/>
          </a:p>
        </p:txBody>
      </p:sp>
      <p:sp>
        <p:nvSpPr>
          <p:cNvPr id="33" name="s2-31"/>
          <p:cNvSpPr txBox="1"/>
          <p:nvPr/>
        </p:nvSpPr>
        <p:spPr>
          <a:xfrm>
            <a:off x="5143500" y="3975100"/>
            <a:ext cx="1386840" cy="635000"/>
          </a:xfrm>
          <a:prstGeom prst="rect">
            <a:avLst/>
          </a:prstGeom>
          <a:noFill/>
          <a:ln/>
        </p:spPr>
        <p:txBody>
          <a:bodyPr wrap="square" lIns="0" tIns="0" rIns="0" bIns="0" rtlCol="0" anchor="t"/>
          <a:lstStyle/>
          <a:p>
            <a:pPr eaLnBrk="0" algn="l" indent="0" marL="0">
              <a:lnSpc>
                <a:spcPct val="124200"/>
              </a:lnSpc>
              <a:buNone/>
            </a:pPr>
            <a:r>
              <a:rPr lang="ko-KR" sz="1500" b="1" dirty="0">
                <a:solidFill>
                  <a:srgbClr val="13221F"/>
                </a:solidFill>
                <a:latin typeface="맑은 고딕" pitchFamily="34" charset="0"/>
                <a:ea typeface="맑은 고딕" pitchFamily="34" charset="-122"/>
                <a:cs typeface="맑은 고딕" pitchFamily="34" charset="-120"/>
              </a:rPr>
              <a:t>선배 상담</a:t>
            </a:r>
            <a:endParaRPr lang="ko-KR" sz="1500" dirty="0"/>
          </a:p>
          <a:p>
            <a:pPr eaLnBrk="0" algn="l" indent="0" marL="0">
              <a:lnSpc>
                <a:spcPct val="124200"/>
              </a:lnSpc>
              <a:buNone/>
            </a:pPr>
            <a:r>
              <a:rPr lang="ko-KR" sz="1500" b="1" dirty="0">
                <a:solidFill>
                  <a:srgbClr val="13221F"/>
                </a:solidFill>
                <a:latin typeface="맑은 고딕" pitchFamily="34" charset="0"/>
                <a:ea typeface="맑은 고딕" pitchFamily="34" charset="-122"/>
                <a:cs typeface="맑은 고딕" pitchFamily="34" charset="-120"/>
              </a:rPr>
              <a:t>옆에서 듣기</a:t>
            </a:r>
            <a:endParaRPr lang="ko-KR" sz="1500" dirty="0"/>
          </a:p>
        </p:txBody>
      </p:sp>
      <p:sp>
        <p:nvSpPr>
          <p:cNvPr id="34" name="s2-32"/>
          <p:cNvSpPr txBox="1"/>
          <p:nvPr/>
        </p:nvSpPr>
        <p:spPr>
          <a:xfrm>
            <a:off x="6654800" y="1511300"/>
            <a:ext cx="1637792" cy="294640"/>
          </a:xfrm>
          <a:prstGeom prst="rect">
            <a:avLst/>
          </a:prstGeom>
          <a:noFill/>
          <a:ln/>
        </p:spPr>
        <p:txBody>
          <a:bodyPr wrap="square" lIns="0" tIns="0" rIns="0" bIns="0" rtlCol="0" anchor="t"/>
          <a:lstStyle/>
          <a:p>
            <a:pPr eaLnBrk="0" algn="l" indent="0" marL="0">
              <a:lnSpc>
                <a:spcPct val="133400"/>
              </a:lnSpc>
              <a:buNone/>
            </a:pPr>
            <a:r>
              <a:rPr lang="ko-KR" sz="1600" b="1" dirty="0">
                <a:solidFill>
                  <a:srgbClr val="13221F"/>
                </a:solidFill>
                <a:latin typeface="맑은 고딕" pitchFamily="34" charset="0"/>
                <a:ea typeface="맑은 고딕" pitchFamily="34" charset="-122"/>
                <a:cs typeface="맑은 고딕" pitchFamily="34" charset="-120"/>
              </a:rPr>
              <a:t>수</a:t>
            </a:r>
            <a:endParaRPr lang="ko-KR" sz="1600" dirty="0"/>
          </a:p>
        </p:txBody>
      </p:sp>
      <p:sp>
        <p:nvSpPr>
          <p:cNvPr id="35" name="s2-33"/>
          <p:cNvSpPr/>
          <p:nvPr/>
        </p:nvSpPr>
        <p:spPr>
          <a:xfrm>
            <a:off x="6654800" y="1841500"/>
            <a:ext cx="1574800" cy="1498600"/>
          </a:xfrm>
          <a:prstGeom prst="rect">
            <a:avLst/>
          </a:prstGeom>
          <a:solidFill>
            <a:srgbClr val="EAF3F2"/>
          </a:solidFill>
          <a:ln/>
        </p:spPr>
      </p:sp>
      <p:sp>
        <p:nvSpPr>
          <p:cNvPr id="36" name="s2-34"/>
          <p:cNvSpPr txBox="1"/>
          <p:nvPr/>
        </p:nvSpPr>
        <p:spPr>
          <a:xfrm>
            <a:off x="6819900" y="1993900"/>
            <a:ext cx="13208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T2</a:t>
            </a:r>
            <a:endParaRPr lang="ko-KR" sz="1300" dirty="0"/>
          </a:p>
        </p:txBody>
      </p:sp>
      <p:sp>
        <p:nvSpPr>
          <p:cNvPr id="37" name="s2-35"/>
          <p:cNvSpPr txBox="1"/>
          <p:nvPr/>
        </p:nvSpPr>
        <p:spPr>
          <a:xfrm>
            <a:off x="6819900" y="2374900"/>
            <a:ext cx="1386840" cy="635000"/>
          </a:xfrm>
          <a:prstGeom prst="rect">
            <a:avLst/>
          </a:prstGeom>
          <a:noFill/>
          <a:ln/>
        </p:spPr>
        <p:txBody>
          <a:bodyPr wrap="square" lIns="0" tIns="0" rIns="0" bIns="0" rtlCol="0" anchor="t"/>
          <a:lstStyle/>
          <a:p>
            <a:pPr eaLnBrk="0" algn="l" indent="0" marL="0">
              <a:lnSpc>
                <a:spcPct val="124200"/>
              </a:lnSpc>
              <a:buNone/>
            </a:pPr>
            <a:r>
              <a:rPr lang="ko-KR" sz="1500" b="1" dirty="0">
                <a:solidFill>
                  <a:srgbClr val="13221F"/>
                </a:solidFill>
                <a:latin typeface="맑은 고딕" pitchFamily="34" charset="0"/>
                <a:ea typeface="맑은 고딕" pitchFamily="34" charset="-122"/>
                <a:cs typeface="맑은 고딕" pitchFamily="34" charset="-120"/>
              </a:rPr>
              <a:t>판매 원칙</a:t>
            </a:r>
            <a:endParaRPr lang="ko-KR" sz="1500" dirty="0"/>
          </a:p>
          <a:p>
            <a:pPr eaLnBrk="0" algn="l" indent="0" marL="0">
              <a:lnSpc>
                <a:spcPct val="124200"/>
              </a:lnSpc>
              <a:buNone/>
            </a:pPr>
            <a:r>
              <a:rPr lang="ko-KR" sz="1500" b="1" dirty="0">
                <a:solidFill>
                  <a:srgbClr val="13221F"/>
                </a:solidFill>
                <a:latin typeface="맑은 고딕" pitchFamily="34" charset="0"/>
                <a:ea typeface="맑은 고딕" pitchFamily="34" charset="-122"/>
                <a:cs typeface="맑은 고딕" pitchFamily="34" charset="-120"/>
              </a:rPr>
              <a:t>여섯 가지</a:t>
            </a:r>
            <a:endParaRPr lang="ko-KR" sz="1500" dirty="0"/>
          </a:p>
        </p:txBody>
      </p:sp>
      <p:sp>
        <p:nvSpPr>
          <p:cNvPr id="38" name="s2-36"/>
          <p:cNvSpPr/>
          <p:nvPr/>
        </p:nvSpPr>
        <p:spPr>
          <a:xfrm>
            <a:off x="6654800" y="3441700"/>
            <a:ext cx="1574800" cy="1498600"/>
          </a:xfrm>
          <a:prstGeom prst="rect">
            <a:avLst/>
          </a:prstGeom>
          <a:solidFill>
            <a:srgbClr val="EAF3F2"/>
          </a:solidFill>
          <a:ln/>
        </p:spPr>
      </p:sp>
      <p:sp>
        <p:nvSpPr>
          <p:cNvPr id="39" name="s2-37"/>
          <p:cNvSpPr txBox="1"/>
          <p:nvPr/>
        </p:nvSpPr>
        <p:spPr>
          <a:xfrm>
            <a:off x="6819900" y="3594100"/>
            <a:ext cx="13208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T2</a:t>
            </a:r>
            <a:endParaRPr lang="ko-KR" sz="1300" dirty="0"/>
          </a:p>
        </p:txBody>
      </p:sp>
      <p:sp>
        <p:nvSpPr>
          <p:cNvPr id="40" name="s2-38"/>
          <p:cNvSpPr txBox="1"/>
          <p:nvPr/>
        </p:nvSpPr>
        <p:spPr>
          <a:xfrm>
            <a:off x="6819900" y="3975100"/>
            <a:ext cx="1386840" cy="635000"/>
          </a:xfrm>
          <a:prstGeom prst="rect">
            <a:avLst/>
          </a:prstGeom>
          <a:noFill/>
          <a:ln/>
        </p:spPr>
        <p:txBody>
          <a:bodyPr wrap="square" lIns="0" tIns="0" rIns="0" bIns="0" rtlCol="0" anchor="t"/>
          <a:lstStyle/>
          <a:p>
            <a:pPr eaLnBrk="0" algn="l" indent="0" marL="0">
              <a:lnSpc>
                <a:spcPct val="124200"/>
              </a:lnSpc>
              <a:buNone/>
            </a:pPr>
            <a:r>
              <a:rPr lang="ko-KR" sz="1500" b="1" dirty="0">
                <a:solidFill>
                  <a:srgbClr val="13221F"/>
                </a:solidFill>
                <a:latin typeface="맑은 고딕" pitchFamily="34" charset="0"/>
                <a:ea typeface="맑은 고딕" pitchFamily="34" charset="-122"/>
                <a:cs typeface="맑은 고딕" pitchFamily="34" charset="-120"/>
              </a:rPr>
              <a:t>하면 안 되는 말</a:t>
            </a:r>
            <a:endParaRPr lang="ko-KR" sz="1500" dirty="0"/>
          </a:p>
          <a:p>
            <a:pPr eaLnBrk="0" algn="l" indent="0" marL="0">
              <a:lnSpc>
                <a:spcPct val="124200"/>
              </a:lnSpc>
              <a:buNone/>
            </a:pPr>
            <a:r>
              <a:rPr lang="ko-KR" sz="1500" b="1" dirty="0">
                <a:solidFill>
                  <a:srgbClr val="13221F"/>
                </a:solidFill>
                <a:latin typeface="맑은 고딕" pitchFamily="34" charset="0"/>
                <a:ea typeface="맑은 고딕" pitchFamily="34" charset="-122"/>
                <a:cs typeface="맑은 고딕" pitchFamily="34" charset="-120"/>
              </a:rPr>
              <a:t>바꿔 말하기</a:t>
            </a:r>
            <a:endParaRPr lang="ko-KR" sz="1500" dirty="0"/>
          </a:p>
        </p:txBody>
      </p:sp>
      <p:sp>
        <p:nvSpPr>
          <p:cNvPr id="41" name="s2-39"/>
          <p:cNvSpPr txBox="1"/>
          <p:nvPr/>
        </p:nvSpPr>
        <p:spPr>
          <a:xfrm>
            <a:off x="8331200" y="1511300"/>
            <a:ext cx="1637792" cy="294640"/>
          </a:xfrm>
          <a:prstGeom prst="rect">
            <a:avLst/>
          </a:prstGeom>
          <a:noFill/>
          <a:ln/>
        </p:spPr>
        <p:txBody>
          <a:bodyPr wrap="square" lIns="0" tIns="0" rIns="0" bIns="0" rtlCol="0" anchor="t"/>
          <a:lstStyle/>
          <a:p>
            <a:pPr eaLnBrk="0" algn="l" indent="0" marL="0">
              <a:lnSpc>
                <a:spcPct val="133400"/>
              </a:lnSpc>
              <a:buNone/>
            </a:pPr>
            <a:r>
              <a:rPr lang="ko-KR" sz="1600" b="1" dirty="0">
                <a:solidFill>
                  <a:srgbClr val="13221F"/>
                </a:solidFill>
                <a:latin typeface="맑은 고딕" pitchFamily="34" charset="0"/>
                <a:ea typeface="맑은 고딕" pitchFamily="34" charset="-122"/>
                <a:cs typeface="맑은 고딕" pitchFamily="34" charset="-120"/>
              </a:rPr>
              <a:t>목</a:t>
            </a:r>
            <a:endParaRPr lang="ko-KR" sz="1600" dirty="0"/>
          </a:p>
        </p:txBody>
      </p:sp>
      <p:sp>
        <p:nvSpPr>
          <p:cNvPr id="42" name="s2-40"/>
          <p:cNvSpPr/>
          <p:nvPr/>
        </p:nvSpPr>
        <p:spPr>
          <a:xfrm>
            <a:off x="8331200" y="1841500"/>
            <a:ext cx="1574800" cy="1498600"/>
          </a:xfrm>
          <a:prstGeom prst="rect">
            <a:avLst/>
          </a:prstGeom>
          <a:solidFill>
            <a:srgbClr val="EAF3F2"/>
          </a:solidFill>
          <a:ln/>
        </p:spPr>
      </p:sp>
      <p:sp>
        <p:nvSpPr>
          <p:cNvPr id="43" name="s2-41"/>
          <p:cNvSpPr txBox="1"/>
          <p:nvPr/>
        </p:nvSpPr>
        <p:spPr>
          <a:xfrm>
            <a:off x="8496300" y="1993900"/>
            <a:ext cx="13208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T3</a:t>
            </a:r>
            <a:endParaRPr lang="ko-KR" sz="1300" dirty="0"/>
          </a:p>
        </p:txBody>
      </p:sp>
      <p:sp>
        <p:nvSpPr>
          <p:cNvPr id="44" name="s2-42"/>
          <p:cNvSpPr txBox="1"/>
          <p:nvPr/>
        </p:nvSpPr>
        <p:spPr>
          <a:xfrm>
            <a:off x="8496300" y="2374900"/>
            <a:ext cx="1386840" cy="635000"/>
          </a:xfrm>
          <a:prstGeom prst="rect">
            <a:avLst/>
          </a:prstGeom>
          <a:noFill/>
          <a:ln/>
        </p:spPr>
        <p:txBody>
          <a:bodyPr wrap="square" lIns="0" tIns="0" rIns="0" bIns="0" rtlCol="0" anchor="t"/>
          <a:lstStyle/>
          <a:p>
            <a:pPr eaLnBrk="0" algn="l" indent="0" marL="0">
              <a:lnSpc>
                <a:spcPct val="124200"/>
              </a:lnSpc>
              <a:buNone/>
            </a:pPr>
            <a:r>
              <a:rPr lang="ko-KR" sz="1500" b="1" dirty="0">
                <a:solidFill>
                  <a:srgbClr val="13221F"/>
                </a:solidFill>
                <a:latin typeface="맑은 고딕" pitchFamily="34" charset="0"/>
                <a:ea typeface="맑은 고딕" pitchFamily="34" charset="-122"/>
                <a:cs typeface="맑은 고딕" pitchFamily="34" charset="-120"/>
              </a:rPr>
              <a:t>상담 순서</a:t>
            </a:r>
            <a:endParaRPr lang="ko-KR" sz="1500" dirty="0"/>
          </a:p>
          <a:p>
            <a:pPr eaLnBrk="0" algn="l" indent="0" marL="0">
              <a:lnSpc>
                <a:spcPct val="124200"/>
              </a:lnSpc>
              <a:buNone/>
            </a:pPr>
            <a:r>
              <a:rPr lang="ko-KR" sz="1500" b="1" dirty="0">
                <a:solidFill>
                  <a:srgbClr val="13221F"/>
                </a:solidFill>
                <a:latin typeface="맑은 고딕" pitchFamily="34" charset="0"/>
                <a:ea typeface="맑은 고딕" pitchFamily="34" charset="-122"/>
                <a:cs typeface="맑은 고딕" pitchFamily="34" charset="-120"/>
              </a:rPr>
              <a:t>다섯 단계</a:t>
            </a:r>
            <a:endParaRPr lang="ko-KR" sz="1500" dirty="0"/>
          </a:p>
        </p:txBody>
      </p:sp>
      <p:sp>
        <p:nvSpPr>
          <p:cNvPr id="45" name="s2-43"/>
          <p:cNvSpPr/>
          <p:nvPr/>
        </p:nvSpPr>
        <p:spPr>
          <a:xfrm>
            <a:off x="8331200" y="3441700"/>
            <a:ext cx="1574800" cy="1498600"/>
          </a:xfrm>
          <a:prstGeom prst="rect">
            <a:avLst/>
          </a:prstGeom>
          <a:solidFill>
            <a:srgbClr val="EAF3F2"/>
          </a:solidFill>
          <a:ln/>
        </p:spPr>
      </p:sp>
      <p:sp>
        <p:nvSpPr>
          <p:cNvPr id="46" name="s2-44"/>
          <p:cNvSpPr txBox="1"/>
          <p:nvPr/>
        </p:nvSpPr>
        <p:spPr>
          <a:xfrm>
            <a:off x="8496300" y="3594100"/>
            <a:ext cx="13208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T3</a:t>
            </a:r>
            <a:endParaRPr lang="ko-KR" sz="1300" dirty="0"/>
          </a:p>
        </p:txBody>
      </p:sp>
      <p:sp>
        <p:nvSpPr>
          <p:cNvPr id="47" name="s2-45"/>
          <p:cNvSpPr txBox="1"/>
          <p:nvPr/>
        </p:nvSpPr>
        <p:spPr>
          <a:xfrm>
            <a:off x="8496300" y="3975100"/>
            <a:ext cx="1386840" cy="635000"/>
          </a:xfrm>
          <a:prstGeom prst="rect">
            <a:avLst/>
          </a:prstGeom>
          <a:noFill/>
          <a:ln/>
        </p:spPr>
        <p:txBody>
          <a:bodyPr wrap="square" lIns="0" tIns="0" rIns="0" bIns="0" rtlCol="0" anchor="t"/>
          <a:lstStyle/>
          <a:p>
            <a:pPr eaLnBrk="0" algn="l" indent="0" marL="0">
              <a:lnSpc>
                <a:spcPct val="124200"/>
              </a:lnSpc>
              <a:buNone/>
            </a:pPr>
            <a:r>
              <a:rPr lang="ko-KR" sz="1500" b="1" dirty="0">
                <a:solidFill>
                  <a:srgbClr val="13221F"/>
                </a:solidFill>
                <a:latin typeface="맑은 고딕" pitchFamily="34" charset="0"/>
                <a:ea typeface="맑은 고딕" pitchFamily="34" charset="-122"/>
                <a:cs typeface="맑은 고딕" pitchFamily="34" charset="-120"/>
              </a:rPr>
              <a:t>역할 연습</a:t>
            </a:r>
            <a:endParaRPr lang="ko-KR" sz="1500" dirty="0"/>
          </a:p>
          <a:p>
            <a:pPr eaLnBrk="0" algn="l" indent="0" marL="0">
              <a:lnSpc>
                <a:spcPct val="124200"/>
              </a:lnSpc>
              <a:buNone/>
            </a:pPr>
            <a:r>
              <a:rPr lang="ko-KR" sz="1500" b="1" dirty="0">
                <a:solidFill>
                  <a:srgbClr val="13221F"/>
                </a:solidFill>
                <a:latin typeface="맑은 고딕" pitchFamily="34" charset="0"/>
                <a:ea typeface="맑은 고딕" pitchFamily="34" charset="-122"/>
                <a:cs typeface="맑은 고딕" pitchFamily="34" charset="-120"/>
              </a:rPr>
              <a:t>두 번</a:t>
            </a:r>
            <a:endParaRPr lang="ko-KR" sz="1500" dirty="0"/>
          </a:p>
        </p:txBody>
      </p:sp>
      <p:sp>
        <p:nvSpPr>
          <p:cNvPr id="48" name="s2-46"/>
          <p:cNvSpPr txBox="1"/>
          <p:nvPr/>
        </p:nvSpPr>
        <p:spPr>
          <a:xfrm>
            <a:off x="10007600" y="1511300"/>
            <a:ext cx="1637792" cy="294640"/>
          </a:xfrm>
          <a:prstGeom prst="rect">
            <a:avLst/>
          </a:prstGeom>
          <a:noFill/>
          <a:ln/>
        </p:spPr>
        <p:txBody>
          <a:bodyPr wrap="square" lIns="0" tIns="0" rIns="0" bIns="0" rtlCol="0" anchor="t"/>
          <a:lstStyle/>
          <a:p>
            <a:pPr eaLnBrk="0" algn="l" indent="0" marL="0">
              <a:lnSpc>
                <a:spcPct val="133400"/>
              </a:lnSpc>
              <a:buNone/>
            </a:pPr>
            <a:r>
              <a:rPr lang="ko-KR" sz="1600" b="1" dirty="0">
                <a:solidFill>
                  <a:srgbClr val="13221F"/>
                </a:solidFill>
                <a:latin typeface="맑은 고딕" pitchFamily="34" charset="0"/>
                <a:ea typeface="맑은 고딕" pitchFamily="34" charset="-122"/>
                <a:cs typeface="맑은 고딕" pitchFamily="34" charset="-120"/>
              </a:rPr>
              <a:t>금</a:t>
            </a:r>
            <a:endParaRPr lang="ko-KR" sz="1600" dirty="0"/>
          </a:p>
        </p:txBody>
      </p:sp>
      <p:sp>
        <p:nvSpPr>
          <p:cNvPr id="49" name="s2-47"/>
          <p:cNvSpPr/>
          <p:nvPr/>
        </p:nvSpPr>
        <p:spPr>
          <a:xfrm>
            <a:off x="10007600" y="1841500"/>
            <a:ext cx="1574800" cy="1498600"/>
          </a:xfrm>
          <a:prstGeom prst="rect">
            <a:avLst/>
          </a:prstGeom>
          <a:solidFill>
            <a:srgbClr val="EAF3F2"/>
          </a:solidFill>
          <a:ln/>
        </p:spPr>
      </p:sp>
      <p:sp>
        <p:nvSpPr>
          <p:cNvPr id="50" name="s2-48"/>
          <p:cNvSpPr txBox="1"/>
          <p:nvPr/>
        </p:nvSpPr>
        <p:spPr>
          <a:xfrm>
            <a:off x="10172700" y="1993900"/>
            <a:ext cx="13208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T4</a:t>
            </a:r>
            <a:endParaRPr lang="ko-KR" sz="1300" dirty="0"/>
          </a:p>
        </p:txBody>
      </p:sp>
      <p:sp>
        <p:nvSpPr>
          <p:cNvPr id="51" name="s2-49"/>
          <p:cNvSpPr txBox="1"/>
          <p:nvPr/>
        </p:nvSpPr>
        <p:spPr>
          <a:xfrm>
            <a:off x="10172700" y="2374900"/>
            <a:ext cx="1386840" cy="635000"/>
          </a:xfrm>
          <a:prstGeom prst="rect">
            <a:avLst/>
          </a:prstGeom>
          <a:noFill/>
          <a:ln/>
        </p:spPr>
        <p:txBody>
          <a:bodyPr wrap="square" lIns="0" tIns="0" rIns="0" bIns="0" rtlCol="0" anchor="t"/>
          <a:lstStyle/>
          <a:p>
            <a:pPr eaLnBrk="0" algn="l" indent="0" marL="0">
              <a:lnSpc>
                <a:spcPct val="124200"/>
              </a:lnSpc>
              <a:buNone/>
            </a:pPr>
            <a:r>
              <a:rPr lang="ko-KR" sz="1500" b="1" dirty="0">
                <a:solidFill>
                  <a:srgbClr val="13221F"/>
                </a:solidFill>
                <a:latin typeface="맑은 고딕" pitchFamily="34" charset="0"/>
                <a:ea typeface="맑은 고딕" pitchFamily="34" charset="-122"/>
                <a:cs typeface="맑은 고딕" pitchFamily="34" charset="-120"/>
              </a:rPr>
              <a:t>개인정보와</a:t>
            </a:r>
            <a:endParaRPr lang="ko-KR" sz="1500" dirty="0"/>
          </a:p>
          <a:p>
            <a:pPr eaLnBrk="0" algn="l" indent="0" marL="0">
              <a:lnSpc>
                <a:spcPct val="124200"/>
              </a:lnSpc>
              <a:buNone/>
            </a:pPr>
            <a:r>
              <a:rPr lang="ko-KR" sz="1500" b="1" dirty="0">
                <a:solidFill>
                  <a:srgbClr val="13221F"/>
                </a:solidFill>
                <a:latin typeface="맑은 고딕" pitchFamily="34" charset="0"/>
                <a:ea typeface="맑은 고딕" pitchFamily="34" charset="-122"/>
                <a:cs typeface="맑은 고딕" pitchFamily="34" charset="-120"/>
              </a:rPr>
              <a:t>고객 권리</a:t>
            </a:r>
            <a:endParaRPr lang="ko-KR" sz="1500" dirty="0"/>
          </a:p>
        </p:txBody>
      </p:sp>
      <p:sp>
        <p:nvSpPr>
          <p:cNvPr id="52" name="s2-50"/>
          <p:cNvSpPr/>
          <p:nvPr/>
        </p:nvSpPr>
        <p:spPr>
          <a:xfrm>
            <a:off x="10007600" y="3441700"/>
            <a:ext cx="1574800" cy="1498600"/>
          </a:xfrm>
          <a:prstGeom prst="rect">
            <a:avLst/>
          </a:prstGeom>
          <a:solidFill>
            <a:srgbClr val="EAF3F2"/>
          </a:solidFill>
          <a:ln/>
        </p:spPr>
      </p:sp>
      <p:sp>
        <p:nvSpPr>
          <p:cNvPr id="53" name="s2-51"/>
          <p:cNvSpPr txBox="1"/>
          <p:nvPr/>
        </p:nvSpPr>
        <p:spPr>
          <a:xfrm>
            <a:off x="10172700" y="3594100"/>
            <a:ext cx="13208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T5</a:t>
            </a:r>
            <a:endParaRPr lang="ko-KR" sz="1300" dirty="0"/>
          </a:p>
        </p:txBody>
      </p:sp>
      <p:sp>
        <p:nvSpPr>
          <p:cNvPr id="54" name="s2-52"/>
          <p:cNvSpPr txBox="1"/>
          <p:nvPr/>
        </p:nvSpPr>
        <p:spPr>
          <a:xfrm>
            <a:off x="10172700" y="3975100"/>
            <a:ext cx="1386840" cy="635000"/>
          </a:xfrm>
          <a:prstGeom prst="rect">
            <a:avLst/>
          </a:prstGeom>
          <a:noFill/>
          <a:ln/>
        </p:spPr>
        <p:txBody>
          <a:bodyPr wrap="square" lIns="0" tIns="0" rIns="0" bIns="0" rtlCol="0" anchor="t"/>
          <a:lstStyle/>
          <a:p>
            <a:pPr eaLnBrk="0" algn="l" indent="0" marL="0">
              <a:lnSpc>
                <a:spcPct val="124200"/>
              </a:lnSpc>
              <a:buNone/>
            </a:pPr>
            <a:r>
              <a:rPr lang="ko-KR" sz="1500" b="1" dirty="0">
                <a:solidFill>
                  <a:srgbClr val="13221F"/>
                </a:solidFill>
                <a:latin typeface="맑은 고딕" pitchFamily="34" charset="0"/>
                <a:ea typeface="맑은 고딕" pitchFamily="34" charset="-122"/>
                <a:cs typeface="맑은 고딕" pitchFamily="34" charset="-120"/>
              </a:rPr>
              <a:t>확인 퀴즈와</a:t>
            </a:r>
            <a:endParaRPr lang="ko-KR" sz="1500" dirty="0"/>
          </a:p>
          <a:p>
            <a:pPr eaLnBrk="0" algn="l" indent="0" marL="0">
              <a:lnSpc>
                <a:spcPct val="124200"/>
              </a:lnSpc>
              <a:buNone/>
            </a:pPr>
            <a:r>
              <a:rPr lang="ko-KR" sz="1500" b="1" dirty="0">
                <a:solidFill>
                  <a:srgbClr val="13221F"/>
                </a:solidFill>
                <a:latin typeface="맑은 고딕" pitchFamily="34" charset="0"/>
                <a:ea typeface="맑은 고딕" pitchFamily="34" charset="-122"/>
                <a:cs typeface="맑은 고딕" pitchFamily="34" charset="-120"/>
              </a:rPr>
              <a:t>첫 달 계획</a:t>
            </a:r>
            <a:endParaRPr lang="ko-KR" sz="1500" dirty="0"/>
          </a:p>
        </p:txBody>
      </p:sp>
      <p:sp>
        <p:nvSpPr>
          <p:cNvPr id="55" name="s2-53"/>
          <p:cNvSpPr/>
          <p:nvPr/>
        </p:nvSpPr>
        <p:spPr>
          <a:xfrm>
            <a:off x="2540000" y="5270500"/>
            <a:ext cx="9144000" cy="952500"/>
          </a:xfrm>
          <a:prstGeom prst="rect">
            <a:avLst/>
          </a:prstGeom>
          <a:solidFill>
            <a:srgbClr val="0D5C5E"/>
          </a:solidFill>
          <a:ln/>
        </p:spPr>
      </p:sp>
      <p:sp>
        <p:nvSpPr>
          <p:cNvPr id="56" name="s2-54"/>
          <p:cNvSpPr txBox="1"/>
          <p:nvPr/>
        </p:nvSpPr>
        <p:spPr>
          <a:xfrm>
            <a:off x="2857500" y="5473700"/>
            <a:ext cx="19812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9FD3CF"/>
                </a:solidFill>
                <a:latin typeface="맑은 고딕" pitchFamily="34" charset="0"/>
                <a:ea typeface="맑은 고딕" pitchFamily="34" charset="-122"/>
                <a:cs typeface="맑은 고딕" pitchFamily="34" charset="-120"/>
              </a:rPr>
              <a:t>매일 17:30</a:t>
            </a:r>
            <a:endParaRPr lang="ko-KR" sz="1300" dirty="0"/>
          </a:p>
        </p:txBody>
      </p:sp>
      <p:sp>
        <p:nvSpPr>
          <p:cNvPr id="57" name="s2-55"/>
          <p:cNvSpPr txBox="1"/>
          <p:nvPr/>
        </p:nvSpPr>
        <p:spPr>
          <a:xfrm>
            <a:off x="2857500" y="5753100"/>
            <a:ext cx="8981440" cy="331470"/>
          </a:xfrm>
          <a:prstGeom prst="rect">
            <a:avLst/>
          </a:prstGeom>
          <a:noFill/>
          <a:ln/>
        </p:spPr>
        <p:txBody>
          <a:bodyPr wrap="square" lIns="0" tIns="0" rIns="0" bIns="0" rtlCol="0" anchor="t"/>
          <a:lstStyle/>
          <a:p>
            <a:pPr eaLnBrk="0" algn="l" indent="0" marL="0">
              <a:lnSpc>
                <a:spcPct val="133400"/>
              </a:lnSpc>
              <a:buNone/>
            </a:pPr>
            <a:r>
              <a:rPr lang="ko-KR" sz="1800" b="1" dirty="0">
                <a:solidFill>
                  <a:srgbClr val="FFFFFF"/>
                </a:solidFill>
                <a:latin typeface="맑은 고딕" pitchFamily="34" charset="0"/>
                <a:ea typeface="맑은 고딕" pitchFamily="34" charset="-122"/>
                <a:cs typeface="맑은 고딕" pitchFamily="34" charset="-120"/>
              </a:rPr>
              <a:t>팀장 면담 15분 — 그날 막힌 것 하나만 말하면 됩니다.</a:t>
            </a:r>
            <a:endParaRPr lang="ko-KR"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D5C5E"/>
        </a:solidFill>
      </p:bgPr>
    </p:bg>
    <p:spTree>
      <p:nvGrpSpPr>
        <p:cNvPr id="1" name=""/>
        <p:cNvGrpSpPr/>
        <p:nvPr/>
      </p:nvGrpSpPr>
      <p:grpSpPr>
        <a:xfrm>
          <a:off x="0" y="0"/>
          <a:ext cx="0" cy="0"/>
          <a:chOff x="0" y="0"/>
          <a:chExt cx="0" cy="0"/>
        </a:xfrm>
      </p:grpSpPr>
      <p:sp>
        <p:nvSpPr>
          <p:cNvPr id="2" name="s3-0"/>
          <p:cNvSpPr/>
          <p:nvPr/>
        </p:nvSpPr>
        <p:spPr>
          <a:xfrm>
            <a:off x="0" y="0"/>
            <a:ext cx="2095500" cy="6858000"/>
          </a:xfrm>
          <a:prstGeom prst="rect">
            <a:avLst/>
          </a:prstGeom>
          <a:solidFill>
            <a:srgbClr val="09474A"/>
          </a:solidFill>
          <a:ln/>
        </p:spPr>
      </p:sp>
      <p:sp>
        <p:nvSpPr>
          <p:cNvPr id="3" name="s3-1"/>
          <p:cNvSpPr txBox="1"/>
          <p:nvPr/>
        </p:nvSpPr>
        <p:spPr>
          <a:xfrm>
            <a:off x="279400" y="393700"/>
            <a:ext cx="16510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9FD3CF"/>
                </a:solidFill>
                <a:latin typeface="맑은 고딕" pitchFamily="34" charset="0"/>
                <a:ea typeface="맑은 고딕" pitchFamily="34" charset="-122"/>
                <a:cs typeface="맑은 고딕" pitchFamily="34" charset="-120"/>
              </a:rPr>
              <a:t>1주차 교육</a:t>
            </a:r>
            <a:endParaRPr lang="ko-KR" sz="1200" dirty="0"/>
          </a:p>
        </p:txBody>
      </p:sp>
      <p:sp>
        <p:nvSpPr>
          <p:cNvPr id="4" name="s3-2"/>
          <p:cNvSpPr/>
          <p:nvPr/>
        </p:nvSpPr>
        <p:spPr>
          <a:xfrm>
            <a:off x="190500" y="889000"/>
            <a:ext cx="1714500" cy="914400"/>
          </a:xfrm>
          <a:prstGeom prst="rect">
            <a:avLst/>
          </a:prstGeom>
          <a:solidFill>
            <a:srgbClr val="FFFFFF"/>
          </a:solidFill>
          <a:ln/>
        </p:spPr>
      </p:sp>
      <p:sp>
        <p:nvSpPr>
          <p:cNvPr id="5" name="s3-3"/>
          <p:cNvSpPr txBox="1"/>
          <p:nvPr/>
        </p:nvSpPr>
        <p:spPr>
          <a:xfrm>
            <a:off x="368300" y="1028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T1</a:t>
            </a:r>
            <a:endParaRPr lang="ko-KR" sz="2500" dirty="0"/>
          </a:p>
        </p:txBody>
      </p:sp>
      <p:sp>
        <p:nvSpPr>
          <p:cNvPr id="6" name="s3-4"/>
          <p:cNvSpPr txBox="1"/>
          <p:nvPr/>
        </p:nvSpPr>
        <p:spPr>
          <a:xfrm>
            <a:off x="368300" y="1435100"/>
            <a:ext cx="1518920" cy="254000"/>
          </a:xfrm>
          <a:prstGeom prst="rect">
            <a:avLst/>
          </a:prstGeom>
          <a:noFill/>
          <a:ln/>
        </p:spPr>
        <p:txBody>
          <a:bodyPr wrap="square" lIns="0" tIns="0" rIns="0" bIns="0" rtlCol="0" anchor="t"/>
          <a:lstStyle/>
          <a:p>
            <a:pPr eaLnBrk="0" algn="l" indent="0" marL="0">
              <a:lnSpc>
                <a:spcPct val="119600"/>
              </a:lnSpc>
              <a:buNone/>
            </a:pPr>
            <a:r>
              <a:rPr lang="ko-KR" sz="1200" b="1" dirty="0">
                <a:solidFill>
                  <a:srgbClr val="0D5C5E"/>
                </a:solidFill>
                <a:latin typeface="맑은 고딕" pitchFamily="34" charset="0"/>
                <a:ea typeface="맑은 고딕" pitchFamily="34" charset="-122"/>
                <a:cs typeface="맑은 고딕" pitchFamily="34" charset="-120"/>
              </a:rPr>
              <a:t>지점과 도구</a:t>
            </a:r>
            <a:endParaRPr lang="ko-KR" sz="1200" dirty="0"/>
          </a:p>
        </p:txBody>
      </p:sp>
      <p:sp>
        <p:nvSpPr>
          <p:cNvPr id="7" name="s3-5"/>
          <p:cNvSpPr txBox="1"/>
          <p:nvPr/>
        </p:nvSpPr>
        <p:spPr>
          <a:xfrm>
            <a:off x="368300" y="2044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5E8F8D"/>
                </a:solidFill>
                <a:latin typeface="맑은 고딕" pitchFamily="34" charset="0"/>
                <a:ea typeface="맑은 고딕" pitchFamily="34" charset="-122"/>
                <a:cs typeface="맑은 고딕" pitchFamily="34" charset="-120"/>
              </a:rPr>
              <a:t>T2</a:t>
            </a:r>
            <a:endParaRPr lang="ko-KR" sz="2500" dirty="0"/>
          </a:p>
        </p:txBody>
      </p:sp>
      <p:sp>
        <p:nvSpPr>
          <p:cNvPr id="8" name="s3-6"/>
          <p:cNvSpPr txBox="1"/>
          <p:nvPr/>
        </p:nvSpPr>
        <p:spPr>
          <a:xfrm>
            <a:off x="368300" y="2451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5E8F8D"/>
                </a:solidFill>
                <a:latin typeface="맑은 고딕" pitchFamily="34" charset="0"/>
                <a:ea typeface="맑은 고딕" pitchFamily="34" charset="-122"/>
                <a:cs typeface="맑은 고딕" pitchFamily="34" charset="-120"/>
              </a:rPr>
              <a:t>판매 준수</a:t>
            </a:r>
            <a:endParaRPr lang="ko-KR" sz="1200" dirty="0"/>
          </a:p>
        </p:txBody>
      </p:sp>
      <p:sp>
        <p:nvSpPr>
          <p:cNvPr id="9" name="s3-7"/>
          <p:cNvSpPr txBox="1"/>
          <p:nvPr/>
        </p:nvSpPr>
        <p:spPr>
          <a:xfrm>
            <a:off x="368300" y="3060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5E8F8D"/>
                </a:solidFill>
                <a:latin typeface="맑은 고딕" pitchFamily="34" charset="0"/>
                <a:ea typeface="맑은 고딕" pitchFamily="34" charset="-122"/>
                <a:cs typeface="맑은 고딕" pitchFamily="34" charset="-120"/>
              </a:rPr>
              <a:t>T3</a:t>
            </a:r>
            <a:endParaRPr lang="ko-KR" sz="2500" dirty="0"/>
          </a:p>
        </p:txBody>
      </p:sp>
      <p:sp>
        <p:nvSpPr>
          <p:cNvPr id="10" name="s3-8"/>
          <p:cNvSpPr txBox="1"/>
          <p:nvPr/>
        </p:nvSpPr>
        <p:spPr>
          <a:xfrm>
            <a:off x="368300" y="3467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5E8F8D"/>
                </a:solidFill>
                <a:latin typeface="맑은 고딕" pitchFamily="34" charset="0"/>
                <a:ea typeface="맑은 고딕" pitchFamily="34" charset="-122"/>
                <a:cs typeface="맑은 고딕" pitchFamily="34" charset="-120"/>
              </a:rPr>
              <a:t>상담 순서</a:t>
            </a:r>
            <a:endParaRPr lang="ko-KR" sz="1200" dirty="0"/>
          </a:p>
        </p:txBody>
      </p:sp>
      <p:sp>
        <p:nvSpPr>
          <p:cNvPr id="11" name="s3-9"/>
          <p:cNvSpPr txBox="1"/>
          <p:nvPr/>
        </p:nvSpPr>
        <p:spPr>
          <a:xfrm>
            <a:off x="368300" y="4076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5E8F8D"/>
                </a:solidFill>
                <a:latin typeface="맑은 고딕" pitchFamily="34" charset="0"/>
                <a:ea typeface="맑은 고딕" pitchFamily="34" charset="-122"/>
                <a:cs typeface="맑은 고딕" pitchFamily="34" charset="-120"/>
              </a:rPr>
              <a:t>T4</a:t>
            </a:r>
            <a:endParaRPr lang="ko-KR" sz="2500" dirty="0"/>
          </a:p>
        </p:txBody>
      </p:sp>
      <p:sp>
        <p:nvSpPr>
          <p:cNvPr id="12" name="s3-10"/>
          <p:cNvSpPr txBox="1"/>
          <p:nvPr/>
        </p:nvSpPr>
        <p:spPr>
          <a:xfrm>
            <a:off x="368300" y="4483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5E8F8D"/>
                </a:solidFill>
                <a:latin typeface="맑은 고딕" pitchFamily="34" charset="0"/>
                <a:ea typeface="맑은 고딕" pitchFamily="34" charset="-122"/>
                <a:cs typeface="맑은 고딕" pitchFamily="34" charset="-120"/>
              </a:rPr>
              <a:t>개인정보·권리</a:t>
            </a:r>
            <a:endParaRPr lang="ko-KR" sz="1200" dirty="0"/>
          </a:p>
        </p:txBody>
      </p:sp>
      <p:sp>
        <p:nvSpPr>
          <p:cNvPr id="13" name="s3-11"/>
          <p:cNvSpPr txBox="1"/>
          <p:nvPr/>
        </p:nvSpPr>
        <p:spPr>
          <a:xfrm>
            <a:off x="368300" y="5092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5E8F8D"/>
                </a:solidFill>
                <a:latin typeface="맑은 고딕" pitchFamily="34" charset="0"/>
                <a:ea typeface="맑은 고딕" pitchFamily="34" charset="-122"/>
                <a:cs typeface="맑은 고딕" pitchFamily="34" charset="-120"/>
              </a:rPr>
              <a:t>T5</a:t>
            </a:r>
            <a:endParaRPr lang="ko-KR" sz="2500" dirty="0"/>
          </a:p>
        </p:txBody>
      </p:sp>
      <p:sp>
        <p:nvSpPr>
          <p:cNvPr id="14" name="s3-12"/>
          <p:cNvSpPr txBox="1"/>
          <p:nvPr/>
        </p:nvSpPr>
        <p:spPr>
          <a:xfrm>
            <a:off x="368300" y="5499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5E8F8D"/>
                </a:solidFill>
                <a:latin typeface="맑은 고딕" pitchFamily="34" charset="0"/>
                <a:ea typeface="맑은 고딕" pitchFamily="34" charset="-122"/>
                <a:cs typeface="맑은 고딕" pitchFamily="34" charset="-120"/>
              </a:rPr>
              <a:t>첫 달·확인</a:t>
            </a:r>
            <a:endParaRPr lang="ko-KR" sz="1200" dirty="0"/>
          </a:p>
        </p:txBody>
      </p:sp>
      <p:sp>
        <p:nvSpPr>
          <p:cNvPr id="15" name="s3-13"/>
          <p:cNvSpPr txBox="1"/>
          <p:nvPr/>
        </p:nvSpPr>
        <p:spPr>
          <a:xfrm>
            <a:off x="279400" y="6350000"/>
            <a:ext cx="924560"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9FD3CF"/>
                </a:solidFill>
                <a:latin typeface="맑은 고딕" pitchFamily="34" charset="0"/>
                <a:ea typeface="맑은 고딕" pitchFamily="34" charset="-122"/>
                <a:cs typeface="맑은 고딕" pitchFamily="34" charset="-120"/>
              </a:rPr>
              <a:t>03 / 16</a:t>
            </a:r>
            <a:endParaRPr lang="ko-KR" sz="1100" dirty="0"/>
          </a:p>
        </p:txBody>
      </p:sp>
      <p:sp>
        <p:nvSpPr>
          <p:cNvPr id="16" name="s3-14"/>
          <p:cNvSpPr txBox="1"/>
          <p:nvPr/>
        </p:nvSpPr>
        <p:spPr>
          <a:xfrm>
            <a:off x="1079500" y="6350000"/>
            <a:ext cx="762000" cy="228600"/>
          </a:xfrm>
          <a:prstGeom prst="rect">
            <a:avLst/>
          </a:prstGeom>
          <a:noFill/>
          <a:ln/>
        </p:spPr>
        <p:txBody>
          <a:bodyPr wrap="square" lIns="0" tIns="0" rIns="0" bIns="0" rtlCol="0" anchor="t"/>
          <a:lstStyle/>
          <a:p>
            <a:pPr eaLnBrk="0" algn="r" indent="0" marL="0">
              <a:lnSpc>
                <a:spcPct val="133400"/>
              </a:lnSpc>
              <a:buNone/>
            </a:pPr>
            <a:r>
              <a:rPr lang="ko-KR" sz="1100" dirty="0">
                <a:solidFill>
                  <a:srgbClr val="9FD3CF"/>
                </a:solidFill>
                <a:latin typeface="맑은 고딕" pitchFamily="34" charset="0"/>
                <a:ea typeface="맑은 고딕" pitchFamily="34" charset="-122"/>
                <a:cs typeface="맑은 고딕" pitchFamily="34" charset="-120"/>
              </a:rPr>
              <a:t>견본</a:t>
            </a:r>
            <a:endParaRPr lang="ko-KR" sz="1100" dirty="0"/>
          </a:p>
        </p:txBody>
      </p:sp>
      <p:sp>
        <p:nvSpPr>
          <p:cNvPr id="17" name="s3-15"/>
          <p:cNvSpPr txBox="1"/>
          <p:nvPr/>
        </p:nvSpPr>
        <p:spPr>
          <a:xfrm>
            <a:off x="2667000" y="889000"/>
            <a:ext cx="2641600" cy="276225"/>
          </a:xfrm>
          <a:prstGeom prst="rect">
            <a:avLst/>
          </a:prstGeom>
          <a:noFill/>
          <a:ln/>
        </p:spPr>
        <p:txBody>
          <a:bodyPr wrap="square" lIns="0" tIns="0" rIns="0" bIns="0" rtlCol="0" anchor="t"/>
          <a:lstStyle/>
          <a:p>
            <a:pPr eaLnBrk="0" algn="l" indent="0" marL="0">
              <a:lnSpc>
                <a:spcPct val="133400"/>
              </a:lnSpc>
              <a:buNone/>
            </a:pPr>
            <a:r>
              <a:rPr lang="ko-KR" sz="1500" b="1" dirty="0">
                <a:solidFill>
                  <a:srgbClr val="9FD3CF"/>
                </a:solidFill>
                <a:latin typeface="맑은 고딕" pitchFamily="34" charset="0"/>
                <a:ea typeface="맑은 고딕" pitchFamily="34" charset="-122"/>
                <a:cs typeface="맑은 고딕" pitchFamily="34" charset="-120"/>
              </a:rPr>
              <a:t>단원 1</a:t>
            </a:r>
            <a:endParaRPr lang="ko-KR" sz="1500" dirty="0"/>
          </a:p>
        </p:txBody>
      </p:sp>
      <p:sp>
        <p:nvSpPr>
          <p:cNvPr id="18" name="s3-16"/>
          <p:cNvSpPr txBox="1"/>
          <p:nvPr/>
        </p:nvSpPr>
        <p:spPr>
          <a:xfrm>
            <a:off x="5207000" y="254000"/>
            <a:ext cx="6604000" cy="4064000"/>
          </a:xfrm>
          <a:prstGeom prst="rect">
            <a:avLst/>
          </a:prstGeom>
          <a:noFill/>
          <a:ln/>
        </p:spPr>
        <p:txBody>
          <a:bodyPr wrap="square" lIns="0" tIns="0" rIns="0" bIns="0" rtlCol="0" anchor="t"/>
          <a:lstStyle/>
          <a:p>
            <a:pPr eaLnBrk="0" algn="r" indent="0" marL="0">
              <a:lnSpc>
                <a:spcPct val="92000"/>
              </a:lnSpc>
              <a:buNone/>
            </a:pPr>
            <a:r>
              <a:rPr lang="ko-KR" sz="31000" b="1" spc="-100" kern="0" dirty="0">
                <a:solidFill>
                  <a:srgbClr val="FFFFFF"/>
                </a:solidFill>
                <a:latin typeface="맑은 고딕" pitchFamily="34" charset="0"/>
                <a:ea typeface="맑은 고딕" pitchFamily="34" charset="-122"/>
                <a:cs typeface="맑은 고딕" pitchFamily="34" charset="-120"/>
              </a:rPr>
              <a:t>T1</a:t>
            </a:r>
            <a:endParaRPr lang="ko-KR" sz="31000" dirty="0"/>
          </a:p>
        </p:txBody>
      </p:sp>
      <p:sp>
        <p:nvSpPr>
          <p:cNvPr id="19" name="s3-17"/>
          <p:cNvSpPr txBox="1"/>
          <p:nvPr/>
        </p:nvSpPr>
        <p:spPr>
          <a:xfrm>
            <a:off x="2667000" y="4064000"/>
            <a:ext cx="9245600" cy="762000"/>
          </a:xfrm>
          <a:prstGeom prst="rect">
            <a:avLst/>
          </a:prstGeom>
          <a:noFill/>
          <a:ln/>
        </p:spPr>
        <p:txBody>
          <a:bodyPr wrap="square" lIns="0" tIns="0" rIns="0" bIns="0" rtlCol="0" anchor="t"/>
          <a:lstStyle/>
          <a:p>
            <a:pPr eaLnBrk="0" algn="l" indent="0" marL="0">
              <a:lnSpc>
                <a:spcPct val="105800"/>
              </a:lnSpc>
              <a:buNone/>
            </a:pPr>
            <a:r>
              <a:rPr lang="ko-KR" sz="4800" b="1" spc="-100" kern="0" dirty="0">
                <a:solidFill>
                  <a:srgbClr val="FFFFFF"/>
                </a:solidFill>
                <a:latin typeface="맑은 고딕" pitchFamily="34" charset="0"/>
                <a:ea typeface="맑은 고딕" pitchFamily="34" charset="-122"/>
                <a:cs typeface="맑은 고딕" pitchFamily="34" charset="-120"/>
              </a:rPr>
              <a:t>지점과 업무 도구</a:t>
            </a:r>
            <a:endParaRPr lang="ko-KR" sz="4800" dirty="0"/>
          </a:p>
        </p:txBody>
      </p:sp>
      <p:sp>
        <p:nvSpPr>
          <p:cNvPr id="20" name="s3-18"/>
          <p:cNvSpPr txBox="1"/>
          <p:nvPr/>
        </p:nvSpPr>
        <p:spPr>
          <a:xfrm>
            <a:off x="2667000" y="1219200"/>
            <a:ext cx="3962400" cy="317500"/>
          </a:xfrm>
          <a:prstGeom prst="rect">
            <a:avLst/>
          </a:prstGeom>
          <a:noFill/>
          <a:ln/>
        </p:spPr>
        <p:txBody>
          <a:bodyPr wrap="square" lIns="0" tIns="0" rIns="0" bIns="0" rtlCol="0" anchor="t"/>
          <a:lstStyle/>
          <a:p>
            <a:pPr eaLnBrk="0" algn="l" indent="0" marL="0">
              <a:lnSpc>
                <a:spcPct val="133400"/>
              </a:lnSpc>
              <a:buNone/>
            </a:pPr>
            <a:r>
              <a:rPr lang="ko-KR" sz="1600" dirty="0">
                <a:solidFill>
                  <a:srgbClr val="C5E3E0"/>
                </a:solidFill>
                <a:latin typeface="맑은 고딕" pitchFamily="34" charset="0"/>
                <a:ea typeface="맑은 고딕" pitchFamily="34" charset="-122"/>
                <a:cs typeface="맑은 고딕" pitchFamily="34" charset="-120"/>
              </a:rPr>
              <a:t>월요일 오후 · 화요일 오전</a:t>
            </a:r>
            <a:endParaRPr lang="ko-KR" sz="1600" dirty="0"/>
          </a:p>
        </p:txBody>
      </p:sp>
      <p:sp>
        <p:nvSpPr>
          <p:cNvPr id="21" name="s3-19"/>
          <p:cNvSpPr txBox="1"/>
          <p:nvPr/>
        </p:nvSpPr>
        <p:spPr>
          <a:xfrm>
            <a:off x="2667000" y="5194300"/>
            <a:ext cx="3962400" cy="254000"/>
          </a:xfrm>
          <a:prstGeom prst="rect">
            <a:avLst/>
          </a:prstGeom>
          <a:noFill/>
          <a:ln/>
        </p:spPr>
        <p:txBody>
          <a:bodyPr wrap="square" lIns="0" tIns="0" rIns="0" bIns="0" rtlCol="0" anchor="t"/>
          <a:lstStyle/>
          <a:p>
            <a:pPr eaLnBrk="0" algn="l" indent="0" marL="0">
              <a:lnSpc>
                <a:spcPct val="133400"/>
              </a:lnSpc>
              <a:buNone/>
            </a:pPr>
            <a:r>
              <a:rPr lang="ko-KR" sz="1200" b="1" dirty="0">
                <a:solidFill>
                  <a:srgbClr val="9FD3CF"/>
                </a:solidFill>
                <a:latin typeface="맑은 고딕" pitchFamily="34" charset="0"/>
                <a:ea typeface="맑은 고딕" pitchFamily="34" charset="-122"/>
                <a:cs typeface="맑은 고딕" pitchFamily="34" charset="-120"/>
              </a:rPr>
              <a:t>이 단원이 끝나면</a:t>
            </a:r>
            <a:endParaRPr lang="ko-KR" sz="1200" dirty="0"/>
          </a:p>
        </p:txBody>
      </p:sp>
      <p:sp>
        <p:nvSpPr>
          <p:cNvPr id="22" name="s3-20"/>
          <p:cNvSpPr/>
          <p:nvPr/>
        </p:nvSpPr>
        <p:spPr>
          <a:xfrm>
            <a:off x="2667000" y="5511800"/>
            <a:ext cx="2730500" cy="0"/>
          </a:xfrm>
          <a:prstGeom prst="line">
            <a:avLst/>
          </a:prstGeom>
          <a:noFill/>
          <a:ln w="12700">
            <a:solidFill>
              <a:srgbClr val="3E7F7E"/>
            </a:solidFill>
            <a:prstDash val="solid"/>
          </a:ln>
        </p:spPr>
      </p:sp>
      <p:sp>
        <p:nvSpPr>
          <p:cNvPr id="23" name="s3-21"/>
          <p:cNvSpPr txBox="1"/>
          <p:nvPr/>
        </p:nvSpPr>
        <p:spPr>
          <a:xfrm>
            <a:off x="2667000" y="5638800"/>
            <a:ext cx="2839720" cy="635000"/>
          </a:xfrm>
          <a:prstGeom prst="rect">
            <a:avLst/>
          </a:prstGeom>
          <a:noFill/>
          <a:ln/>
        </p:spPr>
        <p:txBody>
          <a:bodyPr wrap="square" lIns="0" tIns="0" rIns="0" bIns="0" rtlCol="0" anchor="t"/>
          <a:lstStyle/>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지점 사람과</a:t>
            </a:r>
            <a:endParaRPr lang="ko-KR" sz="1500" dirty="0"/>
          </a:p>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하루 흐름을 안다</a:t>
            </a:r>
            <a:endParaRPr lang="ko-KR" sz="1500" dirty="0"/>
          </a:p>
        </p:txBody>
      </p:sp>
      <p:sp>
        <p:nvSpPr>
          <p:cNvPr id="24" name="s3-22"/>
          <p:cNvSpPr/>
          <p:nvPr/>
        </p:nvSpPr>
        <p:spPr>
          <a:xfrm>
            <a:off x="5651500" y="5511800"/>
            <a:ext cx="2730500" cy="0"/>
          </a:xfrm>
          <a:prstGeom prst="line">
            <a:avLst/>
          </a:prstGeom>
          <a:noFill/>
          <a:ln w="12700">
            <a:solidFill>
              <a:srgbClr val="3E7F7E"/>
            </a:solidFill>
            <a:prstDash val="solid"/>
          </a:ln>
        </p:spPr>
      </p:sp>
      <p:sp>
        <p:nvSpPr>
          <p:cNvPr id="25" name="s3-23"/>
          <p:cNvSpPr txBox="1"/>
          <p:nvPr/>
        </p:nvSpPr>
        <p:spPr>
          <a:xfrm>
            <a:off x="5651500" y="5638800"/>
            <a:ext cx="2839720" cy="635000"/>
          </a:xfrm>
          <a:prstGeom prst="rect">
            <a:avLst/>
          </a:prstGeom>
          <a:noFill/>
          <a:ln/>
        </p:spPr>
        <p:txBody>
          <a:bodyPr wrap="square" lIns="0" tIns="0" rIns="0" bIns="0" rtlCol="0" anchor="t"/>
          <a:lstStyle/>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업무 도구 네 가지에</a:t>
            </a:r>
            <a:endParaRPr lang="ko-KR" sz="1500" dirty="0"/>
          </a:p>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로그인할 수 있다</a:t>
            </a:r>
            <a:endParaRPr lang="ko-KR" sz="1500" dirty="0"/>
          </a:p>
        </p:txBody>
      </p:sp>
      <p:sp>
        <p:nvSpPr>
          <p:cNvPr id="26" name="s3-24"/>
          <p:cNvSpPr/>
          <p:nvPr/>
        </p:nvSpPr>
        <p:spPr>
          <a:xfrm>
            <a:off x="8636000" y="5511800"/>
            <a:ext cx="2730500" cy="0"/>
          </a:xfrm>
          <a:prstGeom prst="line">
            <a:avLst/>
          </a:prstGeom>
          <a:noFill/>
          <a:ln w="12700">
            <a:solidFill>
              <a:srgbClr val="3E7F7E"/>
            </a:solidFill>
            <a:prstDash val="solid"/>
          </a:ln>
        </p:spPr>
      </p:sp>
      <p:sp>
        <p:nvSpPr>
          <p:cNvPr id="27" name="s3-25"/>
          <p:cNvSpPr txBox="1"/>
          <p:nvPr/>
        </p:nvSpPr>
        <p:spPr>
          <a:xfrm>
            <a:off x="8636000" y="5638800"/>
            <a:ext cx="2839720" cy="635000"/>
          </a:xfrm>
          <a:prstGeom prst="rect">
            <a:avLst/>
          </a:prstGeom>
          <a:noFill/>
          <a:ln/>
        </p:spPr>
        <p:txBody>
          <a:bodyPr wrap="square" lIns="0" tIns="0" rIns="0" bIns="0" rtlCol="0" anchor="t"/>
          <a:lstStyle/>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고객 서류를 어디로</a:t>
            </a:r>
            <a:endParaRPr lang="ko-KR" sz="1500" dirty="0"/>
          </a:p>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주고받는지 안다</a:t>
            </a:r>
            <a:endParaRPr lang="ko-KR"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4-0"/>
          <p:cNvSpPr/>
          <p:nvPr/>
        </p:nvSpPr>
        <p:spPr>
          <a:xfrm>
            <a:off x="0" y="0"/>
            <a:ext cx="2095500" cy="6858000"/>
          </a:xfrm>
          <a:prstGeom prst="rect">
            <a:avLst/>
          </a:prstGeom>
          <a:solidFill>
            <a:srgbClr val="F2F7F6"/>
          </a:solidFill>
          <a:ln/>
        </p:spPr>
      </p:sp>
      <p:sp>
        <p:nvSpPr>
          <p:cNvPr id="3" name="s4-1"/>
          <p:cNvSpPr txBox="1"/>
          <p:nvPr/>
        </p:nvSpPr>
        <p:spPr>
          <a:xfrm>
            <a:off x="279400" y="393700"/>
            <a:ext cx="16510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0D5C5E"/>
                </a:solidFill>
                <a:latin typeface="맑은 고딕" pitchFamily="34" charset="0"/>
                <a:ea typeface="맑은 고딕" pitchFamily="34" charset="-122"/>
                <a:cs typeface="맑은 고딕" pitchFamily="34" charset="-120"/>
              </a:rPr>
              <a:t>1주차 교육</a:t>
            </a:r>
            <a:endParaRPr lang="ko-KR" sz="1200" dirty="0"/>
          </a:p>
        </p:txBody>
      </p:sp>
      <p:sp>
        <p:nvSpPr>
          <p:cNvPr id="4" name="s4-2"/>
          <p:cNvSpPr/>
          <p:nvPr/>
        </p:nvSpPr>
        <p:spPr>
          <a:xfrm>
            <a:off x="190500" y="889000"/>
            <a:ext cx="1714500" cy="914400"/>
          </a:xfrm>
          <a:prstGeom prst="rect">
            <a:avLst/>
          </a:prstGeom>
          <a:solidFill>
            <a:srgbClr val="0D5C5E"/>
          </a:solidFill>
          <a:ln/>
        </p:spPr>
      </p:sp>
      <p:sp>
        <p:nvSpPr>
          <p:cNvPr id="5" name="s4-3"/>
          <p:cNvSpPr txBox="1"/>
          <p:nvPr/>
        </p:nvSpPr>
        <p:spPr>
          <a:xfrm>
            <a:off x="368300" y="1028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FFFFFF"/>
                </a:solidFill>
                <a:latin typeface="맑은 고딕" pitchFamily="34" charset="0"/>
                <a:ea typeface="맑은 고딕" pitchFamily="34" charset="-122"/>
                <a:cs typeface="맑은 고딕" pitchFamily="34" charset="-120"/>
              </a:rPr>
              <a:t>T1</a:t>
            </a:r>
            <a:endParaRPr lang="ko-KR" sz="2500" dirty="0"/>
          </a:p>
        </p:txBody>
      </p:sp>
      <p:sp>
        <p:nvSpPr>
          <p:cNvPr id="6" name="s4-4"/>
          <p:cNvSpPr txBox="1"/>
          <p:nvPr/>
        </p:nvSpPr>
        <p:spPr>
          <a:xfrm>
            <a:off x="368300" y="1435100"/>
            <a:ext cx="1518920" cy="254000"/>
          </a:xfrm>
          <a:prstGeom prst="rect">
            <a:avLst/>
          </a:prstGeom>
          <a:noFill/>
          <a:ln/>
        </p:spPr>
        <p:txBody>
          <a:bodyPr wrap="square" lIns="0" tIns="0" rIns="0" bIns="0" rtlCol="0" anchor="t"/>
          <a:lstStyle/>
          <a:p>
            <a:pPr eaLnBrk="0" algn="l" indent="0" marL="0">
              <a:lnSpc>
                <a:spcPct val="119600"/>
              </a:lnSpc>
              <a:buNone/>
            </a:pPr>
            <a:r>
              <a:rPr lang="ko-KR" sz="1200" b="1" dirty="0">
                <a:solidFill>
                  <a:srgbClr val="D5ECEA"/>
                </a:solidFill>
                <a:latin typeface="맑은 고딕" pitchFamily="34" charset="0"/>
                <a:ea typeface="맑은 고딕" pitchFamily="34" charset="-122"/>
                <a:cs typeface="맑은 고딕" pitchFamily="34" charset="-120"/>
              </a:rPr>
              <a:t>지점과 도구</a:t>
            </a:r>
            <a:endParaRPr lang="ko-KR" sz="1200" dirty="0"/>
          </a:p>
        </p:txBody>
      </p:sp>
      <p:sp>
        <p:nvSpPr>
          <p:cNvPr id="7" name="s4-5"/>
          <p:cNvSpPr txBox="1"/>
          <p:nvPr/>
        </p:nvSpPr>
        <p:spPr>
          <a:xfrm>
            <a:off x="368300" y="2044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T2</a:t>
            </a:r>
            <a:endParaRPr lang="ko-KR" sz="2500" dirty="0"/>
          </a:p>
        </p:txBody>
      </p:sp>
      <p:sp>
        <p:nvSpPr>
          <p:cNvPr id="8" name="s4-6"/>
          <p:cNvSpPr txBox="1"/>
          <p:nvPr/>
        </p:nvSpPr>
        <p:spPr>
          <a:xfrm>
            <a:off x="368300" y="2451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판매 준수</a:t>
            </a:r>
            <a:endParaRPr lang="ko-KR" sz="1200" dirty="0"/>
          </a:p>
        </p:txBody>
      </p:sp>
      <p:sp>
        <p:nvSpPr>
          <p:cNvPr id="9" name="s4-7"/>
          <p:cNvSpPr txBox="1"/>
          <p:nvPr/>
        </p:nvSpPr>
        <p:spPr>
          <a:xfrm>
            <a:off x="368300" y="3060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T3</a:t>
            </a:r>
            <a:endParaRPr lang="ko-KR" sz="2500" dirty="0"/>
          </a:p>
        </p:txBody>
      </p:sp>
      <p:sp>
        <p:nvSpPr>
          <p:cNvPr id="10" name="s4-8"/>
          <p:cNvSpPr txBox="1"/>
          <p:nvPr/>
        </p:nvSpPr>
        <p:spPr>
          <a:xfrm>
            <a:off x="368300" y="3467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상담 순서</a:t>
            </a:r>
            <a:endParaRPr lang="ko-KR" sz="1200" dirty="0"/>
          </a:p>
        </p:txBody>
      </p:sp>
      <p:sp>
        <p:nvSpPr>
          <p:cNvPr id="11" name="s4-9"/>
          <p:cNvSpPr txBox="1"/>
          <p:nvPr/>
        </p:nvSpPr>
        <p:spPr>
          <a:xfrm>
            <a:off x="368300" y="4076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T4</a:t>
            </a:r>
            <a:endParaRPr lang="ko-KR" sz="2500" dirty="0"/>
          </a:p>
        </p:txBody>
      </p:sp>
      <p:sp>
        <p:nvSpPr>
          <p:cNvPr id="12" name="s4-10"/>
          <p:cNvSpPr txBox="1"/>
          <p:nvPr/>
        </p:nvSpPr>
        <p:spPr>
          <a:xfrm>
            <a:off x="368300" y="4483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개인정보·권리</a:t>
            </a:r>
            <a:endParaRPr lang="ko-KR" sz="1200" dirty="0"/>
          </a:p>
        </p:txBody>
      </p:sp>
      <p:sp>
        <p:nvSpPr>
          <p:cNvPr id="13" name="s4-11"/>
          <p:cNvSpPr txBox="1"/>
          <p:nvPr/>
        </p:nvSpPr>
        <p:spPr>
          <a:xfrm>
            <a:off x="368300" y="5092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T5</a:t>
            </a:r>
            <a:endParaRPr lang="ko-KR" sz="2500" dirty="0"/>
          </a:p>
        </p:txBody>
      </p:sp>
      <p:sp>
        <p:nvSpPr>
          <p:cNvPr id="14" name="s4-12"/>
          <p:cNvSpPr txBox="1"/>
          <p:nvPr/>
        </p:nvSpPr>
        <p:spPr>
          <a:xfrm>
            <a:off x="368300" y="5499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첫 달·확인</a:t>
            </a:r>
            <a:endParaRPr lang="ko-KR" sz="1200" dirty="0"/>
          </a:p>
        </p:txBody>
      </p:sp>
      <p:sp>
        <p:nvSpPr>
          <p:cNvPr id="15" name="s4-13"/>
          <p:cNvSpPr txBox="1"/>
          <p:nvPr/>
        </p:nvSpPr>
        <p:spPr>
          <a:xfrm>
            <a:off x="279400" y="6350000"/>
            <a:ext cx="924560"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04 / 16</a:t>
            </a:r>
            <a:endParaRPr lang="ko-KR" sz="1100" dirty="0"/>
          </a:p>
        </p:txBody>
      </p:sp>
      <p:sp>
        <p:nvSpPr>
          <p:cNvPr id="16" name="s4-14"/>
          <p:cNvSpPr txBox="1"/>
          <p:nvPr/>
        </p:nvSpPr>
        <p:spPr>
          <a:xfrm>
            <a:off x="1079500" y="6350000"/>
            <a:ext cx="762000" cy="228600"/>
          </a:xfrm>
          <a:prstGeom prst="rect">
            <a:avLst/>
          </a:prstGeom>
          <a:noFill/>
          <a:ln/>
        </p:spPr>
        <p:txBody>
          <a:bodyPr wrap="square" lIns="0" tIns="0" rIns="0" bIns="0" rtlCol="0" anchor="t"/>
          <a:lstStyle/>
          <a:p>
            <a:pPr eaLnBrk="0" algn="r" indent="0" marL="0">
              <a:lnSpc>
                <a:spcPct val="133400"/>
              </a:lnSpc>
              <a:buNone/>
            </a:pPr>
            <a:r>
              <a:rPr lang="ko-KR" sz="1100" dirty="0">
                <a:solidFill>
                  <a:srgbClr val="8C9D99"/>
                </a:solidFill>
                <a:latin typeface="맑은 고딕" pitchFamily="34" charset="0"/>
                <a:ea typeface="맑은 고딕" pitchFamily="34" charset="-122"/>
                <a:cs typeface="맑은 고딕" pitchFamily="34" charset="-120"/>
              </a:rPr>
              <a:t>견본</a:t>
            </a:r>
            <a:endParaRPr lang="ko-KR" sz="1100" dirty="0"/>
          </a:p>
        </p:txBody>
      </p:sp>
      <p:sp>
        <p:nvSpPr>
          <p:cNvPr id="17" name="s4-15"/>
          <p:cNvSpPr txBox="1"/>
          <p:nvPr/>
        </p:nvSpPr>
        <p:spPr>
          <a:xfrm>
            <a:off x="2540000" y="482600"/>
            <a:ext cx="92456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T1 · 지점과 업무 도구</a:t>
            </a:r>
            <a:endParaRPr lang="ko-KR" sz="1300" dirty="0"/>
          </a:p>
        </p:txBody>
      </p:sp>
      <p:sp>
        <p:nvSpPr>
          <p:cNvPr id="18" name="s4-16"/>
          <p:cNvSpPr txBox="1"/>
          <p:nvPr/>
        </p:nvSpPr>
        <p:spPr>
          <a:xfrm>
            <a:off x="2540000" y="774700"/>
            <a:ext cx="9509760" cy="508000"/>
          </a:xfrm>
          <a:prstGeom prst="rect">
            <a:avLst/>
          </a:prstGeom>
          <a:noFill/>
          <a:ln/>
        </p:spPr>
        <p:txBody>
          <a:bodyPr wrap="square" lIns="0" tIns="0" rIns="0" bIns="0" rtlCol="0" anchor="t"/>
          <a:lstStyle/>
          <a:p>
            <a:pPr eaLnBrk="0" algn="l" indent="0" marL="0">
              <a:lnSpc>
                <a:spcPct val="110400"/>
              </a:lnSpc>
              <a:buNone/>
            </a:pPr>
            <a:r>
              <a:rPr lang="ko-KR" sz="2900" b="1" dirty="0">
                <a:solidFill>
                  <a:srgbClr val="13221F"/>
                </a:solidFill>
                <a:latin typeface="맑은 고딕" pitchFamily="34" charset="0"/>
                <a:ea typeface="맑은 고딕" pitchFamily="34" charset="-122"/>
                <a:cs typeface="맑은 고딕" pitchFamily="34" charset="-120"/>
              </a:rPr>
              <a:t>분당지점은 이렇게 일합니다</a:t>
            </a:r>
            <a:endParaRPr lang="ko-KR" sz="2900" dirty="0"/>
          </a:p>
        </p:txBody>
      </p:sp>
      <p:sp>
        <p:nvSpPr>
          <p:cNvPr id="19" name="s4-17"/>
          <p:cNvSpPr/>
          <p:nvPr/>
        </p:nvSpPr>
        <p:spPr>
          <a:xfrm>
            <a:off x="2540000" y="1663700"/>
            <a:ext cx="1905000" cy="0"/>
          </a:xfrm>
          <a:prstGeom prst="line">
            <a:avLst/>
          </a:prstGeom>
          <a:noFill/>
          <a:ln w="19050">
            <a:solidFill>
              <a:srgbClr val="13221F"/>
            </a:solidFill>
            <a:prstDash val="solid"/>
          </a:ln>
        </p:spPr>
      </p:sp>
      <p:sp>
        <p:nvSpPr>
          <p:cNvPr id="20" name="s4-18"/>
          <p:cNvSpPr txBox="1"/>
          <p:nvPr/>
        </p:nvSpPr>
        <p:spPr>
          <a:xfrm>
            <a:off x="2540000" y="1778000"/>
            <a:ext cx="19812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8C9D99"/>
                </a:solidFill>
                <a:latin typeface="맑은 고딕" pitchFamily="34" charset="0"/>
                <a:ea typeface="맑은 고딕" pitchFamily="34" charset="-122"/>
                <a:cs typeface="맑은 고딕" pitchFamily="34" charset="-120"/>
              </a:rPr>
              <a:t>설계사</a:t>
            </a:r>
            <a:endParaRPr lang="ko-KR" sz="1200" dirty="0"/>
          </a:p>
        </p:txBody>
      </p:sp>
      <p:sp>
        <p:nvSpPr>
          <p:cNvPr id="21" name="s4-19"/>
          <p:cNvSpPr txBox="1"/>
          <p:nvPr/>
        </p:nvSpPr>
        <p:spPr>
          <a:xfrm>
            <a:off x="2540000" y="2057400"/>
            <a:ext cx="2113280" cy="444500"/>
          </a:xfrm>
          <a:prstGeom prst="rect">
            <a:avLst/>
          </a:prstGeom>
          <a:noFill/>
          <a:ln/>
        </p:spPr>
        <p:txBody>
          <a:bodyPr wrap="square" lIns="0" tIns="0" rIns="0" bIns="0" rtlCol="0" anchor="t"/>
          <a:lstStyle/>
          <a:p>
            <a:pPr eaLnBrk="0" algn="l" indent="0" marL="0">
              <a:lnSpc>
                <a:spcPct val="105800"/>
              </a:lnSpc>
              <a:buNone/>
            </a:pPr>
            <a:r>
              <a:rPr lang="ko-KR" sz="2900" b="1" dirty="0">
                <a:solidFill>
                  <a:srgbClr val="13221F"/>
                </a:solidFill>
                <a:latin typeface="맑은 고딕" pitchFamily="34" charset="0"/>
                <a:ea typeface="맑은 고딕" pitchFamily="34" charset="-122"/>
                <a:cs typeface="맑은 고딕" pitchFamily="34" charset="-120"/>
              </a:rPr>
              <a:t>26명</a:t>
            </a:r>
            <a:endParaRPr lang="ko-KR" sz="2900" dirty="0"/>
          </a:p>
        </p:txBody>
      </p:sp>
      <p:sp>
        <p:nvSpPr>
          <p:cNvPr id="22" name="s4-20"/>
          <p:cNvSpPr/>
          <p:nvPr/>
        </p:nvSpPr>
        <p:spPr>
          <a:xfrm>
            <a:off x="4635500" y="1663700"/>
            <a:ext cx="1905000" cy="0"/>
          </a:xfrm>
          <a:prstGeom prst="line">
            <a:avLst/>
          </a:prstGeom>
          <a:noFill/>
          <a:ln w="19050">
            <a:solidFill>
              <a:srgbClr val="13221F"/>
            </a:solidFill>
            <a:prstDash val="solid"/>
          </a:ln>
        </p:spPr>
      </p:sp>
      <p:sp>
        <p:nvSpPr>
          <p:cNvPr id="23" name="s4-21"/>
          <p:cNvSpPr txBox="1"/>
          <p:nvPr/>
        </p:nvSpPr>
        <p:spPr>
          <a:xfrm>
            <a:off x="4635500" y="1778000"/>
            <a:ext cx="19812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8C9D99"/>
                </a:solidFill>
                <a:latin typeface="맑은 고딕" pitchFamily="34" charset="0"/>
                <a:ea typeface="맑은 고딕" pitchFamily="34" charset="-122"/>
                <a:cs typeface="맑은 고딕" pitchFamily="34" charset="-120"/>
              </a:rPr>
              <a:t>팀</a:t>
            </a:r>
            <a:endParaRPr lang="ko-KR" sz="1200" dirty="0"/>
          </a:p>
        </p:txBody>
      </p:sp>
      <p:sp>
        <p:nvSpPr>
          <p:cNvPr id="24" name="s4-22"/>
          <p:cNvSpPr txBox="1"/>
          <p:nvPr/>
        </p:nvSpPr>
        <p:spPr>
          <a:xfrm>
            <a:off x="4635500" y="2057400"/>
            <a:ext cx="2113280" cy="444500"/>
          </a:xfrm>
          <a:prstGeom prst="rect">
            <a:avLst/>
          </a:prstGeom>
          <a:noFill/>
          <a:ln/>
        </p:spPr>
        <p:txBody>
          <a:bodyPr wrap="square" lIns="0" tIns="0" rIns="0" bIns="0" rtlCol="0" anchor="t"/>
          <a:lstStyle/>
          <a:p>
            <a:pPr eaLnBrk="0" algn="l" indent="0" marL="0">
              <a:lnSpc>
                <a:spcPct val="105800"/>
              </a:lnSpc>
              <a:buNone/>
            </a:pPr>
            <a:r>
              <a:rPr lang="ko-KR" sz="2900" b="1" dirty="0">
                <a:solidFill>
                  <a:srgbClr val="13221F"/>
                </a:solidFill>
                <a:latin typeface="맑은 고딕" pitchFamily="34" charset="0"/>
                <a:ea typeface="맑은 고딕" pitchFamily="34" charset="-122"/>
                <a:cs typeface="맑은 고딕" pitchFamily="34" charset="-120"/>
              </a:rPr>
              <a:t>3개</a:t>
            </a:r>
            <a:endParaRPr lang="ko-KR" sz="2900" dirty="0"/>
          </a:p>
        </p:txBody>
      </p:sp>
      <p:sp>
        <p:nvSpPr>
          <p:cNvPr id="25" name="s4-23"/>
          <p:cNvSpPr/>
          <p:nvPr/>
        </p:nvSpPr>
        <p:spPr>
          <a:xfrm>
            <a:off x="2540000" y="2870200"/>
            <a:ext cx="1905000" cy="0"/>
          </a:xfrm>
          <a:prstGeom prst="line">
            <a:avLst/>
          </a:prstGeom>
          <a:noFill/>
          <a:ln w="19050">
            <a:solidFill>
              <a:srgbClr val="13221F"/>
            </a:solidFill>
            <a:prstDash val="solid"/>
          </a:ln>
        </p:spPr>
      </p:sp>
      <p:sp>
        <p:nvSpPr>
          <p:cNvPr id="26" name="s4-24"/>
          <p:cNvSpPr txBox="1"/>
          <p:nvPr/>
        </p:nvSpPr>
        <p:spPr>
          <a:xfrm>
            <a:off x="2540000" y="2984500"/>
            <a:ext cx="19812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8C9D99"/>
                </a:solidFill>
                <a:latin typeface="맑은 고딕" pitchFamily="34" charset="0"/>
                <a:ea typeface="맑은 고딕" pitchFamily="34" charset="-122"/>
                <a:cs typeface="맑은 고딕" pitchFamily="34" charset="-120"/>
              </a:rPr>
              <a:t>문을 연 해</a:t>
            </a:r>
            <a:endParaRPr lang="ko-KR" sz="1200" dirty="0"/>
          </a:p>
        </p:txBody>
      </p:sp>
      <p:sp>
        <p:nvSpPr>
          <p:cNvPr id="27" name="s4-25"/>
          <p:cNvSpPr txBox="1"/>
          <p:nvPr/>
        </p:nvSpPr>
        <p:spPr>
          <a:xfrm>
            <a:off x="2540000" y="3263900"/>
            <a:ext cx="2113280" cy="444500"/>
          </a:xfrm>
          <a:prstGeom prst="rect">
            <a:avLst/>
          </a:prstGeom>
          <a:noFill/>
          <a:ln/>
        </p:spPr>
        <p:txBody>
          <a:bodyPr wrap="square" lIns="0" tIns="0" rIns="0" bIns="0" rtlCol="0" anchor="t"/>
          <a:lstStyle/>
          <a:p>
            <a:pPr eaLnBrk="0" algn="l" indent="0" marL="0">
              <a:lnSpc>
                <a:spcPct val="105800"/>
              </a:lnSpc>
              <a:buNone/>
            </a:pPr>
            <a:r>
              <a:rPr lang="ko-KR" sz="2900" b="1" dirty="0">
                <a:solidFill>
                  <a:srgbClr val="13221F"/>
                </a:solidFill>
                <a:latin typeface="맑은 고딕" pitchFamily="34" charset="0"/>
                <a:ea typeface="맑은 고딕" pitchFamily="34" charset="-122"/>
                <a:cs typeface="맑은 고딕" pitchFamily="34" charset="-120"/>
              </a:rPr>
              <a:t>2019년</a:t>
            </a:r>
            <a:endParaRPr lang="ko-KR" sz="2900" dirty="0"/>
          </a:p>
        </p:txBody>
      </p:sp>
      <p:sp>
        <p:nvSpPr>
          <p:cNvPr id="28" name="s4-26"/>
          <p:cNvSpPr/>
          <p:nvPr/>
        </p:nvSpPr>
        <p:spPr>
          <a:xfrm>
            <a:off x="4635500" y="2870200"/>
            <a:ext cx="1905000" cy="0"/>
          </a:xfrm>
          <a:prstGeom prst="line">
            <a:avLst/>
          </a:prstGeom>
          <a:noFill/>
          <a:ln w="19050">
            <a:solidFill>
              <a:srgbClr val="13221F"/>
            </a:solidFill>
            <a:prstDash val="solid"/>
          </a:ln>
        </p:spPr>
      </p:sp>
      <p:sp>
        <p:nvSpPr>
          <p:cNvPr id="29" name="s4-27"/>
          <p:cNvSpPr txBox="1"/>
          <p:nvPr/>
        </p:nvSpPr>
        <p:spPr>
          <a:xfrm>
            <a:off x="4635500" y="2984500"/>
            <a:ext cx="19812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8C9D99"/>
                </a:solidFill>
                <a:latin typeface="맑은 고딕" pitchFamily="34" charset="0"/>
                <a:ea typeface="맑은 고딕" pitchFamily="34" charset="-122"/>
                <a:cs typeface="맑은 고딕" pitchFamily="34" charset="-120"/>
              </a:rPr>
              <a:t>위치</a:t>
            </a:r>
            <a:endParaRPr lang="ko-KR" sz="1200" dirty="0"/>
          </a:p>
        </p:txBody>
      </p:sp>
      <p:sp>
        <p:nvSpPr>
          <p:cNvPr id="30" name="s4-28"/>
          <p:cNvSpPr txBox="1"/>
          <p:nvPr/>
        </p:nvSpPr>
        <p:spPr>
          <a:xfrm>
            <a:off x="4635500" y="3263900"/>
            <a:ext cx="2113280" cy="444500"/>
          </a:xfrm>
          <a:prstGeom prst="rect">
            <a:avLst/>
          </a:prstGeom>
          <a:noFill/>
          <a:ln/>
        </p:spPr>
        <p:txBody>
          <a:bodyPr wrap="square" lIns="0" tIns="0" rIns="0" bIns="0" rtlCol="0" anchor="t"/>
          <a:lstStyle/>
          <a:p>
            <a:pPr eaLnBrk="0" algn="l" indent="0" marL="0">
              <a:lnSpc>
                <a:spcPct val="105800"/>
              </a:lnSpc>
              <a:buNone/>
            </a:pPr>
            <a:r>
              <a:rPr lang="ko-KR" sz="2100" b="1" dirty="0">
                <a:solidFill>
                  <a:srgbClr val="13221F"/>
                </a:solidFill>
                <a:latin typeface="맑은 고딕" pitchFamily="34" charset="0"/>
                <a:ea typeface="맑은 고딕" pitchFamily="34" charset="-122"/>
                <a:cs typeface="맑은 고딕" pitchFamily="34" charset="-120"/>
              </a:rPr>
              <a:t>성남시 분당구</a:t>
            </a:r>
            <a:endParaRPr lang="ko-KR" sz="2100" dirty="0"/>
          </a:p>
        </p:txBody>
      </p:sp>
      <p:sp>
        <p:nvSpPr>
          <p:cNvPr id="31" name="s4-29"/>
          <p:cNvSpPr/>
          <p:nvPr/>
        </p:nvSpPr>
        <p:spPr>
          <a:xfrm>
            <a:off x="2540000" y="4381500"/>
            <a:ext cx="4000500" cy="1841500"/>
          </a:xfrm>
          <a:prstGeom prst="rect">
            <a:avLst/>
          </a:prstGeom>
          <a:solidFill>
            <a:srgbClr val="EAF3F2"/>
          </a:solidFill>
          <a:ln/>
        </p:spPr>
      </p:sp>
      <p:sp>
        <p:nvSpPr>
          <p:cNvPr id="32" name="s4-30"/>
          <p:cNvSpPr txBox="1"/>
          <p:nvPr/>
        </p:nvSpPr>
        <p:spPr>
          <a:xfrm>
            <a:off x="2819400" y="4610100"/>
            <a:ext cx="3698240" cy="254000"/>
          </a:xfrm>
          <a:prstGeom prst="rect">
            <a:avLst/>
          </a:prstGeom>
          <a:noFill/>
          <a:ln/>
        </p:spPr>
        <p:txBody>
          <a:bodyPr wrap="square" lIns="0" tIns="0" rIns="0" bIns="0" rtlCol="0" anchor="t"/>
          <a:lstStyle/>
          <a:p>
            <a:pPr eaLnBrk="0" algn="l" indent="0" marL="0">
              <a:lnSpc>
                <a:spcPct val="133400"/>
              </a:lnSpc>
              <a:buNone/>
            </a:pPr>
            <a:r>
              <a:rPr lang="ko-KR" sz="1200" b="1" dirty="0">
                <a:solidFill>
                  <a:srgbClr val="0D5C5E"/>
                </a:solidFill>
                <a:latin typeface="맑은 고딕" pitchFamily="34" charset="0"/>
                <a:ea typeface="맑은 고딕" pitchFamily="34" charset="-122"/>
                <a:cs typeface="맑은 고딕" pitchFamily="34" charset="-120"/>
              </a:rPr>
              <a:t>첫 인사는 이렇게</a:t>
            </a:r>
            <a:endParaRPr lang="ko-KR" sz="1200" dirty="0"/>
          </a:p>
        </p:txBody>
      </p:sp>
      <p:sp>
        <p:nvSpPr>
          <p:cNvPr id="33" name="s4-31"/>
          <p:cNvSpPr txBox="1"/>
          <p:nvPr/>
        </p:nvSpPr>
        <p:spPr>
          <a:xfrm>
            <a:off x="2819400" y="4889500"/>
            <a:ext cx="3764280" cy="1206500"/>
          </a:xfrm>
          <a:prstGeom prst="rect">
            <a:avLst/>
          </a:prstGeom>
          <a:noFill/>
          <a:ln/>
        </p:spPr>
        <p:txBody>
          <a:bodyPr wrap="square" lIns="0" tIns="0" rIns="0" bIns="0" rtlCol="0" anchor="t"/>
          <a:lstStyle/>
          <a:p>
            <a:pPr eaLnBrk="0" algn="l" indent="0" marL="0">
              <a:lnSpc>
                <a:spcPct val="133400"/>
              </a:lnSpc>
              <a:buNone/>
            </a:pPr>
            <a:r>
              <a:rPr lang="ko-KR" sz="1500" b="1" dirty="0">
                <a:solidFill>
                  <a:srgbClr val="13221F"/>
                </a:solidFill>
                <a:latin typeface="맑은 고딕" pitchFamily="34" charset="0"/>
                <a:ea typeface="맑은 고딕" pitchFamily="34" charset="-122"/>
                <a:cs typeface="맑은 고딕" pitchFamily="34" charset="-120"/>
              </a:rPr>
              <a:t>"도담결 보험대리점 분당지점</a:t>
            </a:r>
            <a:endParaRPr lang="ko-KR" sz="1500" dirty="0"/>
          </a:p>
          <a:p>
            <a:pPr eaLnBrk="0" algn="l" indent="0" marL="0">
              <a:lnSpc>
                <a:spcPct val="133400"/>
              </a:lnSpc>
              <a:buNone/>
            </a:pPr>
            <a:r>
              <a:rPr lang="ko-KR" sz="1500" b="1" dirty="0">
                <a:solidFill>
                  <a:srgbClr val="13221F"/>
                </a:solidFill>
                <a:latin typeface="맑은 고딕" pitchFamily="34" charset="0"/>
                <a:ea typeface="맑은 고딕" pitchFamily="34" charset="-122"/>
                <a:cs typeface="맑은 고딕" pitchFamily="34" charset="-120"/>
              </a:rPr>
              <a:t>○○○입니다.</a:t>
            </a:r>
            <a:endParaRPr lang="ko-KR" sz="1500" dirty="0"/>
          </a:p>
          <a:p>
            <a:pPr eaLnBrk="0" algn="l" indent="0" marL="0">
              <a:lnSpc>
                <a:spcPct val="133400"/>
              </a:lnSpc>
              <a:buNone/>
            </a:pPr>
            <a:r>
              <a:rPr lang="ko-KR" sz="1500" b="1" dirty="0">
                <a:solidFill>
                  <a:srgbClr val="13221F"/>
                </a:solidFill>
                <a:latin typeface="맑은 고딕" pitchFamily="34" charset="0"/>
                <a:ea typeface="맑은 고딕" pitchFamily="34" charset="-122"/>
                <a:cs typeface="맑은 고딕" pitchFamily="34" charset="-120"/>
              </a:rPr>
              <a:t>여러 보험회사 상품을</a:t>
            </a:r>
            <a:endParaRPr lang="ko-KR" sz="1500" dirty="0"/>
          </a:p>
          <a:p>
            <a:pPr eaLnBrk="0" algn="l" indent="0" marL="0">
              <a:lnSpc>
                <a:spcPct val="133400"/>
              </a:lnSpc>
              <a:buNone/>
            </a:pPr>
            <a:r>
              <a:rPr lang="ko-KR" sz="1500" b="1" dirty="0">
                <a:solidFill>
                  <a:srgbClr val="13221F"/>
                </a:solidFill>
                <a:latin typeface="맑은 고딕" pitchFamily="34" charset="0"/>
                <a:ea typeface="맑은 고딕" pitchFamily="34" charset="-122"/>
                <a:cs typeface="맑은 고딕" pitchFamily="34" charset="-120"/>
              </a:rPr>
              <a:t>함께 안내해 드립니다."</a:t>
            </a:r>
            <a:endParaRPr lang="ko-KR" sz="1500" dirty="0"/>
          </a:p>
        </p:txBody>
      </p:sp>
      <p:sp>
        <p:nvSpPr>
          <p:cNvPr id="34" name="s4-32"/>
          <p:cNvSpPr txBox="1"/>
          <p:nvPr/>
        </p:nvSpPr>
        <p:spPr>
          <a:xfrm>
            <a:off x="7112000" y="1663700"/>
            <a:ext cx="46228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8C9D99"/>
                </a:solidFill>
                <a:latin typeface="맑은 고딕" pitchFamily="34" charset="0"/>
                <a:ea typeface="맑은 고딕" pitchFamily="34" charset="-122"/>
                <a:cs typeface="맑은 고딕" pitchFamily="34" charset="-120"/>
              </a:rPr>
              <a:t>하루 일정 (첫 주 기준)</a:t>
            </a:r>
            <a:endParaRPr lang="ko-KR" sz="1200" dirty="0"/>
          </a:p>
        </p:txBody>
      </p:sp>
      <p:sp>
        <p:nvSpPr>
          <p:cNvPr id="35" name="s4-33"/>
          <p:cNvSpPr/>
          <p:nvPr/>
        </p:nvSpPr>
        <p:spPr>
          <a:xfrm>
            <a:off x="7112000" y="2019300"/>
            <a:ext cx="4572000" cy="0"/>
          </a:xfrm>
          <a:prstGeom prst="line">
            <a:avLst/>
          </a:prstGeom>
          <a:noFill/>
          <a:ln w="19050">
            <a:solidFill>
              <a:srgbClr val="13221F"/>
            </a:solidFill>
            <a:prstDash val="solid"/>
          </a:ln>
        </p:spPr>
      </p:sp>
      <p:sp>
        <p:nvSpPr>
          <p:cNvPr id="36" name="s4-34"/>
          <p:cNvSpPr txBox="1"/>
          <p:nvPr/>
        </p:nvSpPr>
        <p:spPr>
          <a:xfrm>
            <a:off x="7112000" y="2159000"/>
            <a:ext cx="1122680" cy="317500"/>
          </a:xfrm>
          <a:prstGeom prst="rect">
            <a:avLst/>
          </a:prstGeom>
          <a:noFill/>
          <a:ln/>
        </p:spPr>
        <p:txBody>
          <a:bodyPr wrap="square" lIns="0" tIns="0" rIns="0" bIns="0" rtlCol="0" anchor="t"/>
          <a:lstStyle/>
          <a:p>
            <a:pPr eaLnBrk="0" algn="l" indent="0" marL="0">
              <a:lnSpc>
                <a:spcPct val="133400"/>
              </a:lnSpc>
              <a:buNone/>
            </a:pPr>
            <a:r>
              <a:rPr lang="ko-KR" sz="1700" b="1" dirty="0">
                <a:solidFill>
                  <a:srgbClr val="0D5C5E"/>
                </a:solidFill>
                <a:latin typeface="맑은 고딕" pitchFamily="34" charset="0"/>
                <a:ea typeface="맑은 고딕" pitchFamily="34" charset="-122"/>
                <a:cs typeface="맑은 고딕" pitchFamily="34" charset="-120"/>
              </a:rPr>
              <a:t>08:50</a:t>
            </a:r>
            <a:endParaRPr lang="ko-KR" sz="1700" dirty="0"/>
          </a:p>
        </p:txBody>
      </p:sp>
      <p:sp>
        <p:nvSpPr>
          <p:cNvPr id="37" name="s4-35"/>
          <p:cNvSpPr txBox="1"/>
          <p:nvPr/>
        </p:nvSpPr>
        <p:spPr>
          <a:xfrm>
            <a:off x="8255000" y="2133600"/>
            <a:ext cx="3566160" cy="294640"/>
          </a:xfrm>
          <a:prstGeom prst="rect">
            <a:avLst/>
          </a:prstGeom>
          <a:noFill/>
          <a:ln/>
        </p:spPr>
        <p:txBody>
          <a:bodyPr wrap="square" lIns="0" tIns="0" rIns="0" bIns="0" rtlCol="0" anchor="t"/>
          <a:lstStyle/>
          <a:p>
            <a:pPr eaLnBrk="0" algn="l" indent="0" marL="0">
              <a:lnSpc>
                <a:spcPct val="133400"/>
              </a:lnSpc>
              <a:buNone/>
            </a:pPr>
            <a:r>
              <a:rPr lang="ko-KR" sz="1600" b="1" dirty="0">
                <a:solidFill>
                  <a:srgbClr val="13221F"/>
                </a:solidFill>
                <a:latin typeface="맑은 고딕" pitchFamily="34" charset="0"/>
                <a:ea typeface="맑은 고딕" pitchFamily="34" charset="-122"/>
                <a:cs typeface="맑은 고딕" pitchFamily="34" charset="-120"/>
              </a:rPr>
              <a:t>아침 조회</a:t>
            </a:r>
            <a:endParaRPr lang="ko-KR" sz="1600" dirty="0"/>
          </a:p>
        </p:txBody>
      </p:sp>
      <p:sp>
        <p:nvSpPr>
          <p:cNvPr id="38" name="s4-36"/>
          <p:cNvSpPr txBox="1"/>
          <p:nvPr/>
        </p:nvSpPr>
        <p:spPr>
          <a:xfrm>
            <a:off x="8255000" y="2413000"/>
            <a:ext cx="3566160" cy="228600"/>
          </a:xfrm>
          <a:prstGeom prst="rect">
            <a:avLst/>
          </a:prstGeom>
          <a:noFill/>
          <a:ln/>
        </p:spPr>
        <p:txBody>
          <a:bodyPr wrap="square" lIns="0" tIns="0" rIns="0" bIns="0" rtlCol="0" anchor="t"/>
          <a:lstStyle/>
          <a:p>
            <a:pPr eaLnBrk="0" algn="l" indent="0" marL="0">
              <a:lnSpc>
                <a:spcPct val="133400"/>
              </a:lnSpc>
              <a:buNone/>
            </a:pPr>
            <a:r>
              <a:rPr lang="ko-KR" sz="1200" dirty="0">
                <a:solidFill>
                  <a:srgbClr val="4A5C58"/>
                </a:solidFill>
                <a:latin typeface="맑은 고딕" pitchFamily="34" charset="0"/>
                <a:ea typeface="맑은 고딕" pitchFamily="34" charset="-122"/>
                <a:cs typeface="맑은 고딕" pitchFamily="34" charset="-120"/>
              </a:rPr>
              <a:t>공지와 오늘 일정 확인</a:t>
            </a:r>
            <a:endParaRPr lang="ko-KR" sz="1200" dirty="0"/>
          </a:p>
        </p:txBody>
      </p:sp>
      <p:sp>
        <p:nvSpPr>
          <p:cNvPr id="39" name="s4-37"/>
          <p:cNvSpPr/>
          <p:nvPr/>
        </p:nvSpPr>
        <p:spPr>
          <a:xfrm>
            <a:off x="7112000" y="2717800"/>
            <a:ext cx="4572000" cy="0"/>
          </a:xfrm>
          <a:prstGeom prst="line">
            <a:avLst/>
          </a:prstGeom>
          <a:noFill/>
          <a:ln w="12700">
            <a:solidFill>
              <a:srgbClr val="D3E0DD"/>
            </a:solidFill>
            <a:prstDash val="solid"/>
          </a:ln>
        </p:spPr>
      </p:sp>
      <p:sp>
        <p:nvSpPr>
          <p:cNvPr id="40" name="s4-38"/>
          <p:cNvSpPr txBox="1"/>
          <p:nvPr/>
        </p:nvSpPr>
        <p:spPr>
          <a:xfrm>
            <a:off x="7112000" y="2857500"/>
            <a:ext cx="1122680" cy="317500"/>
          </a:xfrm>
          <a:prstGeom prst="rect">
            <a:avLst/>
          </a:prstGeom>
          <a:noFill/>
          <a:ln/>
        </p:spPr>
        <p:txBody>
          <a:bodyPr wrap="square" lIns="0" tIns="0" rIns="0" bIns="0" rtlCol="0" anchor="t"/>
          <a:lstStyle/>
          <a:p>
            <a:pPr eaLnBrk="0" algn="l" indent="0" marL="0">
              <a:lnSpc>
                <a:spcPct val="133400"/>
              </a:lnSpc>
              <a:buNone/>
            </a:pPr>
            <a:r>
              <a:rPr lang="ko-KR" sz="1700" b="1" dirty="0">
                <a:solidFill>
                  <a:srgbClr val="0D5C5E"/>
                </a:solidFill>
                <a:latin typeface="맑은 고딕" pitchFamily="34" charset="0"/>
                <a:ea typeface="맑은 고딕" pitchFamily="34" charset="-122"/>
                <a:cs typeface="맑은 고딕" pitchFamily="34" charset="-120"/>
              </a:rPr>
              <a:t>09:30</a:t>
            </a:r>
            <a:endParaRPr lang="ko-KR" sz="1700" dirty="0"/>
          </a:p>
        </p:txBody>
      </p:sp>
      <p:sp>
        <p:nvSpPr>
          <p:cNvPr id="41" name="s4-39"/>
          <p:cNvSpPr txBox="1"/>
          <p:nvPr/>
        </p:nvSpPr>
        <p:spPr>
          <a:xfrm>
            <a:off x="8255000" y="2832100"/>
            <a:ext cx="3566160" cy="294640"/>
          </a:xfrm>
          <a:prstGeom prst="rect">
            <a:avLst/>
          </a:prstGeom>
          <a:noFill/>
          <a:ln/>
        </p:spPr>
        <p:txBody>
          <a:bodyPr wrap="square" lIns="0" tIns="0" rIns="0" bIns="0" rtlCol="0" anchor="t"/>
          <a:lstStyle/>
          <a:p>
            <a:pPr eaLnBrk="0" algn="l" indent="0" marL="0">
              <a:lnSpc>
                <a:spcPct val="133400"/>
              </a:lnSpc>
              <a:buNone/>
            </a:pPr>
            <a:r>
              <a:rPr lang="ko-KR" sz="1600" b="1" dirty="0">
                <a:solidFill>
                  <a:srgbClr val="13221F"/>
                </a:solidFill>
                <a:latin typeface="맑은 고딕" pitchFamily="34" charset="0"/>
                <a:ea typeface="맑은 고딕" pitchFamily="34" charset="-122"/>
                <a:cs typeface="맑은 고딕" pitchFamily="34" charset="-120"/>
              </a:rPr>
              <a:t>교육</a:t>
            </a:r>
            <a:endParaRPr lang="ko-KR" sz="1600" dirty="0"/>
          </a:p>
        </p:txBody>
      </p:sp>
      <p:sp>
        <p:nvSpPr>
          <p:cNvPr id="42" name="s4-40"/>
          <p:cNvSpPr txBox="1"/>
          <p:nvPr/>
        </p:nvSpPr>
        <p:spPr>
          <a:xfrm>
            <a:off x="8255000" y="3111500"/>
            <a:ext cx="3566160" cy="228600"/>
          </a:xfrm>
          <a:prstGeom prst="rect">
            <a:avLst/>
          </a:prstGeom>
          <a:noFill/>
          <a:ln/>
        </p:spPr>
        <p:txBody>
          <a:bodyPr wrap="square" lIns="0" tIns="0" rIns="0" bIns="0" rtlCol="0" anchor="t"/>
          <a:lstStyle/>
          <a:p>
            <a:pPr eaLnBrk="0" algn="l" indent="0" marL="0">
              <a:lnSpc>
                <a:spcPct val="133400"/>
              </a:lnSpc>
              <a:buNone/>
            </a:pPr>
            <a:r>
              <a:rPr lang="ko-KR" sz="1200" dirty="0">
                <a:solidFill>
                  <a:srgbClr val="4A5C58"/>
                </a:solidFill>
                <a:latin typeface="맑은 고딕" pitchFamily="34" charset="0"/>
                <a:ea typeface="맑은 고딕" pitchFamily="34" charset="-122"/>
                <a:cs typeface="맑은 고딕" pitchFamily="34" charset="-120"/>
              </a:rPr>
              <a:t>이 자료로 단원별 진행</a:t>
            </a:r>
            <a:endParaRPr lang="ko-KR" sz="1200" dirty="0"/>
          </a:p>
        </p:txBody>
      </p:sp>
      <p:sp>
        <p:nvSpPr>
          <p:cNvPr id="43" name="s4-41"/>
          <p:cNvSpPr/>
          <p:nvPr/>
        </p:nvSpPr>
        <p:spPr>
          <a:xfrm>
            <a:off x="7112000" y="3416300"/>
            <a:ext cx="4572000" cy="0"/>
          </a:xfrm>
          <a:prstGeom prst="line">
            <a:avLst/>
          </a:prstGeom>
          <a:noFill/>
          <a:ln w="12700">
            <a:solidFill>
              <a:srgbClr val="D3E0DD"/>
            </a:solidFill>
            <a:prstDash val="solid"/>
          </a:ln>
        </p:spPr>
      </p:sp>
      <p:sp>
        <p:nvSpPr>
          <p:cNvPr id="44" name="s4-42"/>
          <p:cNvSpPr txBox="1"/>
          <p:nvPr/>
        </p:nvSpPr>
        <p:spPr>
          <a:xfrm>
            <a:off x="7112000" y="3556000"/>
            <a:ext cx="1122680" cy="317500"/>
          </a:xfrm>
          <a:prstGeom prst="rect">
            <a:avLst/>
          </a:prstGeom>
          <a:noFill/>
          <a:ln/>
        </p:spPr>
        <p:txBody>
          <a:bodyPr wrap="square" lIns="0" tIns="0" rIns="0" bIns="0" rtlCol="0" anchor="t"/>
          <a:lstStyle/>
          <a:p>
            <a:pPr eaLnBrk="0" algn="l" indent="0" marL="0">
              <a:lnSpc>
                <a:spcPct val="133400"/>
              </a:lnSpc>
              <a:buNone/>
            </a:pPr>
            <a:r>
              <a:rPr lang="ko-KR" sz="1700" b="1" dirty="0">
                <a:solidFill>
                  <a:srgbClr val="0D5C5E"/>
                </a:solidFill>
                <a:latin typeface="맑은 고딕" pitchFamily="34" charset="0"/>
                <a:ea typeface="맑은 고딕" pitchFamily="34" charset="-122"/>
                <a:cs typeface="맑은 고딕" pitchFamily="34" charset="-120"/>
              </a:rPr>
              <a:t>12:00</a:t>
            </a:r>
            <a:endParaRPr lang="ko-KR" sz="1700" dirty="0"/>
          </a:p>
        </p:txBody>
      </p:sp>
      <p:sp>
        <p:nvSpPr>
          <p:cNvPr id="45" name="s4-43"/>
          <p:cNvSpPr txBox="1"/>
          <p:nvPr/>
        </p:nvSpPr>
        <p:spPr>
          <a:xfrm>
            <a:off x="8255000" y="3530600"/>
            <a:ext cx="3566160" cy="294640"/>
          </a:xfrm>
          <a:prstGeom prst="rect">
            <a:avLst/>
          </a:prstGeom>
          <a:noFill/>
          <a:ln/>
        </p:spPr>
        <p:txBody>
          <a:bodyPr wrap="square" lIns="0" tIns="0" rIns="0" bIns="0" rtlCol="0" anchor="t"/>
          <a:lstStyle/>
          <a:p>
            <a:pPr eaLnBrk="0" algn="l" indent="0" marL="0">
              <a:lnSpc>
                <a:spcPct val="133400"/>
              </a:lnSpc>
              <a:buNone/>
            </a:pPr>
            <a:r>
              <a:rPr lang="ko-KR" sz="1600" b="1" dirty="0">
                <a:solidFill>
                  <a:srgbClr val="13221F"/>
                </a:solidFill>
                <a:latin typeface="맑은 고딕" pitchFamily="34" charset="0"/>
                <a:ea typeface="맑은 고딕" pitchFamily="34" charset="-122"/>
                <a:cs typeface="맑은 고딕" pitchFamily="34" charset="-120"/>
              </a:rPr>
              <a:t>점심</a:t>
            </a:r>
            <a:endParaRPr lang="ko-KR" sz="1600" dirty="0"/>
          </a:p>
        </p:txBody>
      </p:sp>
      <p:sp>
        <p:nvSpPr>
          <p:cNvPr id="46" name="s4-44"/>
          <p:cNvSpPr txBox="1"/>
          <p:nvPr/>
        </p:nvSpPr>
        <p:spPr>
          <a:xfrm>
            <a:off x="8255000" y="3810000"/>
            <a:ext cx="3566160" cy="228600"/>
          </a:xfrm>
          <a:prstGeom prst="rect">
            <a:avLst/>
          </a:prstGeom>
          <a:noFill/>
          <a:ln/>
        </p:spPr>
        <p:txBody>
          <a:bodyPr wrap="square" lIns="0" tIns="0" rIns="0" bIns="0" rtlCol="0" anchor="t"/>
          <a:lstStyle/>
          <a:p>
            <a:pPr eaLnBrk="0" algn="l" indent="0" marL="0">
              <a:lnSpc>
                <a:spcPct val="133400"/>
              </a:lnSpc>
              <a:buNone/>
            </a:pPr>
            <a:r>
              <a:rPr lang="ko-KR" sz="1200" dirty="0">
                <a:solidFill>
                  <a:srgbClr val="4A5C58"/>
                </a:solidFill>
                <a:latin typeface="맑은 고딕" pitchFamily="34" charset="0"/>
                <a:ea typeface="맑은 고딕" pitchFamily="34" charset="-122"/>
                <a:cs typeface="맑은 고딕" pitchFamily="34" charset="-120"/>
              </a:rPr>
              <a:t>첫 주는 팀과 함께</a:t>
            </a:r>
            <a:endParaRPr lang="ko-KR" sz="1200" dirty="0"/>
          </a:p>
        </p:txBody>
      </p:sp>
      <p:sp>
        <p:nvSpPr>
          <p:cNvPr id="47" name="s4-45"/>
          <p:cNvSpPr/>
          <p:nvPr/>
        </p:nvSpPr>
        <p:spPr>
          <a:xfrm>
            <a:off x="7112000" y="4114800"/>
            <a:ext cx="4572000" cy="0"/>
          </a:xfrm>
          <a:prstGeom prst="line">
            <a:avLst/>
          </a:prstGeom>
          <a:noFill/>
          <a:ln w="12700">
            <a:solidFill>
              <a:srgbClr val="D3E0DD"/>
            </a:solidFill>
            <a:prstDash val="solid"/>
          </a:ln>
        </p:spPr>
      </p:sp>
      <p:sp>
        <p:nvSpPr>
          <p:cNvPr id="48" name="s4-46"/>
          <p:cNvSpPr txBox="1"/>
          <p:nvPr/>
        </p:nvSpPr>
        <p:spPr>
          <a:xfrm>
            <a:off x="7112000" y="4254500"/>
            <a:ext cx="1122680" cy="317500"/>
          </a:xfrm>
          <a:prstGeom prst="rect">
            <a:avLst/>
          </a:prstGeom>
          <a:noFill/>
          <a:ln/>
        </p:spPr>
        <p:txBody>
          <a:bodyPr wrap="square" lIns="0" tIns="0" rIns="0" bIns="0" rtlCol="0" anchor="t"/>
          <a:lstStyle/>
          <a:p>
            <a:pPr eaLnBrk="0" algn="l" indent="0" marL="0">
              <a:lnSpc>
                <a:spcPct val="133400"/>
              </a:lnSpc>
              <a:buNone/>
            </a:pPr>
            <a:r>
              <a:rPr lang="ko-KR" sz="1700" b="1" dirty="0">
                <a:solidFill>
                  <a:srgbClr val="0D5C5E"/>
                </a:solidFill>
                <a:latin typeface="맑은 고딕" pitchFamily="34" charset="0"/>
                <a:ea typeface="맑은 고딕" pitchFamily="34" charset="-122"/>
                <a:cs typeface="맑은 고딕" pitchFamily="34" charset="-120"/>
              </a:rPr>
              <a:t>13:00</a:t>
            </a:r>
            <a:endParaRPr lang="ko-KR" sz="1700" dirty="0"/>
          </a:p>
        </p:txBody>
      </p:sp>
      <p:sp>
        <p:nvSpPr>
          <p:cNvPr id="49" name="s4-47"/>
          <p:cNvSpPr txBox="1"/>
          <p:nvPr/>
        </p:nvSpPr>
        <p:spPr>
          <a:xfrm>
            <a:off x="8255000" y="4229100"/>
            <a:ext cx="3566160" cy="294640"/>
          </a:xfrm>
          <a:prstGeom prst="rect">
            <a:avLst/>
          </a:prstGeom>
          <a:noFill/>
          <a:ln/>
        </p:spPr>
        <p:txBody>
          <a:bodyPr wrap="square" lIns="0" tIns="0" rIns="0" bIns="0" rtlCol="0" anchor="t"/>
          <a:lstStyle/>
          <a:p>
            <a:pPr eaLnBrk="0" algn="l" indent="0" marL="0">
              <a:lnSpc>
                <a:spcPct val="133400"/>
              </a:lnSpc>
              <a:buNone/>
            </a:pPr>
            <a:r>
              <a:rPr lang="ko-KR" sz="1600" b="1" dirty="0">
                <a:solidFill>
                  <a:srgbClr val="13221F"/>
                </a:solidFill>
                <a:latin typeface="맑은 고딕" pitchFamily="34" charset="0"/>
                <a:ea typeface="맑은 고딕" pitchFamily="34" charset="-122"/>
                <a:cs typeface="맑은 고딕" pitchFamily="34" charset="-120"/>
              </a:rPr>
              <a:t>동행·연습</a:t>
            </a:r>
            <a:endParaRPr lang="ko-KR" sz="1600" dirty="0"/>
          </a:p>
        </p:txBody>
      </p:sp>
      <p:sp>
        <p:nvSpPr>
          <p:cNvPr id="50" name="s4-48"/>
          <p:cNvSpPr txBox="1"/>
          <p:nvPr/>
        </p:nvSpPr>
        <p:spPr>
          <a:xfrm>
            <a:off x="8255000" y="4508500"/>
            <a:ext cx="3566160" cy="228600"/>
          </a:xfrm>
          <a:prstGeom prst="rect">
            <a:avLst/>
          </a:prstGeom>
          <a:noFill/>
          <a:ln/>
        </p:spPr>
        <p:txBody>
          <a:bodyPr wrap="square" lIns="0" tIns="0" rIns="0" bIns="0" rtlCol="0" anchor="t"/>
          <a:lstStyle/>
          <a:p>
            <a:pPr eaLnBrk="0" algn="l" indent="0" marL="0">
              <a:lnSpc>
                <a:spcPct val="133400"/>
              </a:lnSpc>
              <a:buNone/>
            </a:pPr>
            <a:r>
              <a:rPr lang="ko-KR" sz="1200" dirty="0">
                <a:solidFill>
                  <a:srgbClr val="4A5C58"/>
                </a:solidFill>
                <a:latin typeface="맑은 고딕" pitchFamily="34" charset="0"/>
                <a:ea typeface="맑은 고딕" pitchFamily="34" charset="-122"/>
                <a:cs typeface="맑은 고딕" pitchFamily="34" charset="-120"/>
              </a:rPr>
              <a:t>선배 상담 듣기, 역할 연습</a:t>
            </a:r>
            <a:endParaRPr lang="ko-KR" sz="1200" dirty="0"/>
          </a:p>
        </p:txBody>
      </p:sp>
      <p:sp>
        <p:nvSpPr>
          <p:cNvPr id="51" name="s4-49"/>
          <p:cNvSpPr/>
          <p:nvPr/>
        </p:nvSpPr>
        <p:spPr>
          <a:xfrm>
            <a:off x="7112000" y="4813300"/>
            <a:ext cx="4572000" cy="0"/>
          </a:xfrm>
          <a:prstGeom prst="line">
            <a:avLst/>
          </a:prstGeom>
          <a:noFill/>
          <a:ln w="12700">
            <a:solidFill>
              <a:srgbClr val="D3E0DD"/>
            </a:solidFill>
            <a:prstDash val="solid"/>
          </a:ln>
        </p:spPr>
      </p:sp>
      <p:sp>
        <p:nvSpPr>
          <p:cNvPr id="52" name="s4-50"/>
          <p:cNvSpPr txBox="1"/>
          <p:nvPr/>
        </p:nvSpPr>
        <p:spPr>
          <a:xfrm>
            <a:off x="7112000" y="4953000"/>
            <a:ext cx="1122680" cy="317500"/>
          </a:xfrm>
          <a:prstGeom prst="rect">
            <a:avLst/>
          </a:prstGeom>
          <a:noFill/>
          <a:ln/>
        </p:spPr>
        <p:txBody>
          <a:bodyPr wrap="square" lIns="0" tIns="0" rIns="0" bIns="0" rtlCol="0" anchor="t"/>
          <a:lstStyle/>
          <a:p>
            <a:pPr eaLnBrk="0" algn="l" indent="0" marL="0">
              <a:lnSpc>
                <a:spcPct val="133400"/>
              </a:lnSpc>
              <a:buNone/>
            </a:pPr>
            <a:r>
              <a:rPr lang="ko-KR" sz="1700" b="1" dirty="0">
                <a:solidFill>
                  <a:srgbClr val="0D5C5E"/>
                </a:solidFill>
                <a:latin typeface="맑은 고딕" pitchFamily="34" charset="0"/>
                <a:ea typeface="맑은 고딕" pitchFamily="34" charset="-122"/>
                <a:cs typeface="맑은 고딕" pitchFamily="34" charset="-120"/>
              </a:rPr>
              <a:t>16:00</a:t>
            </a:r>
            <a:endParaRPr lang="ko-KR" sz="1700" dirty="0"/>
          </a:p>
        </p:txBody>
      </p:sp>
      <p:sp>
        <p:nvSpPr>
          <p:cNvPr id="53" name="s4-51"/>
          <p:cNvSpPr txBox="1"/>
          <p:nvPr/>
        </p:nvSpPr>
        <p:spPr>
          <a:xfrm>
            <a:off x="8255000" y="4927600"/>
            <a:ext cx="3566160" cy="294640"/>
          </a:xfrm>
          <a:prstGeom prst="rect">
            <a:avLst/>
          </a:prstGeom>
          <a:noFill/>
          <a:ln/>
        </p:spPr>
        <p:txBody>
          <a:bodyPr wrap="square" lIns="0" tIns="0" rIns="0" bIns="0" rtlCol="0" anchor="t"/>
          <a:lstStyle/>
          <a:p>
            <a:pPr eaLnBrk="0" algn="l" indent="0" marL="0">
              <a:lnSpc>
                <a:spcPct val="133400"/>
              </a:lnSpc>
              <a:buNone/>
            </a:pPr>
            <a:r>
              <a:rPr lang="ko-KR" sz="1600" b="1" dirty="0">
                <a:solidFill>
                  <a:srgbClr val="13221F"/>
                </a:solidFill>
                <a:latin typeface="맑은 고딕" pitchFamily="34" charset="0"/>
                <a:ea typeface="맑은 고딕" pitchFamily="34" charset="-122"/>
                <a:cs typeface="맑은 고딕" pitchFamily="34" charset="-120"/>
              </a:rPr>
              <a:t>활동 일지 입력</a:t>
            </a:r>
            <a:endParaRPr lang="ko-KR" sz="1600" dirty="0"/>
          </a:p>
        </p:txBody>
      </p:sp>
      <p:sp>
        <p:nvSpPr>
          <p:cNvPr id="54" name="s4-52"/>
          <p:cNvSpPr txBox="1"/>
          <p:nvPr/>
        </p:nvSpPr>
        <p:spPr>
          <a:xfrm>
            <a:off x="8255000" y="5207000"/>
            <a:ext cx="3566160" cy="228600"/>
          </a:xfrm>
          <a:prstGeom prst="rect">
            <a:avLst/>
          </a:prstGeom>
          <a:noFill/>
          <a:ln/>
        </p:spPr>
        <p:txBody>
          <a:bodyPr wrap="square" lIns="0" tIns="0" rIns="0" bIns="0" rtlCol="0" anchor="t"/>
          <a:lstStyle/>
          <a:p>
            <a:pPr eaLnBrk="0" algn="l" indent="0" marL="0">
              <a:lnSpc>
                <a:spcPct val="133400"/>
              </a:lnSpc>
              <a:buNone/>
            </a:pPr>
            <a:r>
              <a:rPr lang="ko-KR" sz="1200" dirty="0">
                <a:solidFill>
                  <a:srgbClr val="4A5C58"/>
                </a:solidFill>
                <a:latin typeface="맑은 고딕" pitchFamily="34" charset="0"/>
                <a:ea typeface="맑은 고딕" pitchFamily="34" charset="-122"/>
                <a:cs typeface="맑은 고딕" pitchFamily="34" charset="-120"/>
              </a:rPr>
              <a:t>만난 사람, 한 일, 다음 약속</a:t>
            </a:r>
            <a:endParaRPr lang="ko-KR" sz="1200" dirty="0"/>
          </a:p>
        </p:txBody>
      </p:sp>
      <p:sp>
        <p:nvSpPr>
          <p:cNvPr id="55" name="s4-53"/>
          <p:cNvSpPr/>
          <p:nvPr/>
        </p:nvSpPr>
        <p:spPr>
          <a:xfrm>
            <a:off x="7112000" y="5511800"/>
            <a:ext cx="4572000" cy="0"/>
          </a:xfrm>
          <a:prstGeom prst="line">
            <a:avLst/>
          </a:prstGeom>
          <a:noFill/>
          <a:ln w="12700">
            <a:solidFill>
              <a:srgbClr val="D3E0DD"/>
            </a:solidFill>
            <a:prstDash val="solid"/>
          </a:ln>
        </p:spPr>
      </p:sp>
      <p:sp>
        <p:nvSpPr>
          <p:cNvPr id="56" name="s4-54"/>
          <p:cNvSpPr txBox="1"/>
          <p:nvPr/>
        </p:nvSpPr>
        <p:spPr>
          <a:xfrm>
            <a:off x="7112000" y="5651500"/>
            <a:ext cx="1122680" cy="317500"/>
          </a:xfrm>
          <a:prstGeom prst="rect">
            <a:avLst/>
          </a:prstGeom>
          <a:noFill/>
          <a:ln/>
        </p:spPr>
        <p:txBody>
          <a:bodyPr wrap="square" lIns="0" tIns="0" rIns="0" bIns="0" rtlCol="0" anchor="t"/>
          <a:lstStyle/>
          <a:p>
            <a:pPr eaLnBrk="0" algn="l" indent="0" marL="0">
              <a:lnSpc>
                <a:spcPct val="133400"/>
              </a:lnSpc>
              <a:buNone/>
            </a:pPr>
            <a:r>
              <a:rPr lang="ko-KR" sz="1700" b="1" dirty="0">
                <a:solidFill>
                  <a:srgbClr val="0D5C5E"/>
                </a:solidFill>
                <a:latin typeface="맑은 고딕" pitchFamily="34" charset="0"/>
                <a:ea typeface="맑은 고딕" pitchFamily="34" charset="-122"/>
                <a:cs typeface="맑은 고딕" pitchFamily="34" charset="-120"/>
              </a:rPr>
              <a:t>17:30</a:t>
            </a:r>
            <a:endParaRPr lang="ko-KR" sz="1700" dirty="0"/>
          </a:p>
        </p:txBody>
      </p:sp>
      <p:sp>
        <p:nvSpPr>
          <p:cNvPr id="57" name="s4-55"/>
          <p:cNvSpPr txBox="1"/>
          <p:nvPr/>
        </p:nvSpPr>
        <p:spPr>
          <a:xfrm>
            <a:off x="8255000" y="5626100"/>
            <a:ext cx="3566160" cy="294640"/>
          </a:xfrm>
          <a:prstGeom prst="rect">
            <a:avLst/>
          </a:prstGeom>
          <a:noFill/>
          <a:ln/>
        </p:spPr>
        <p:txBody>
          <a:bodyPr wrap="square" lIns="0" tIns="0" rIns="0" bIns="0" rtlCol="0" anchor="t"/>
          <a:lstStyle/>
          <a:p>
            <a:pPr eaLnBrk="0" algn="l" indent="0" marL="0">
              <a:lnSpc>
                <a:spcPct val="133400"/>
              </a:lnSpc>
              <a:buNone/>
            </a:pPr>
            <a:r>
              <a:rPr lang="ko-KR" sz="1600" b="1" dirty="0">
                <a:solidFill>
                  <a:srgbClr val="13221F"/>
                </a:solidFill>
                <a:latin typeface="맑은 고딕" pitchFamily="34" charset="0"/>
                <a:ea typeface="맑은 고딕" pitchFamily="34" charset="-122"/>
                <a:cs typeface="맑은 고딕" pitchFamily="34" charset="-120"/>
              </a:rPr>
              <a:t>팀장 면담</a:t>
            </a:r>
            <a:endParaRPr lang="ko-KR" sz="1600" dirty="0"/>
          </a:p>
        </p:txBody>
      </p:sp>
      <p:sp>
        <p:nvSpPr>
          <p:cNvPr id="58" name="s4-56"/>
          <p:cNvSpPr txBox="1"/>
          <p:nvPr/>
        </p:nvSpPr>
        <p:spPr>
          <a:xfrm>
            <a:off x="8255000" y="5905500"/>
            <a:ext cx="3566160" cy="228600"/>
          </a:xfrm>
          <a:prstGeom prst="rect">
            <a:avLst/>
          </a:prstGeom>
          <a:noFill/>
          <a:ln/>
        </p:spPr>
        <p:txBody>
          <a:bodyPr wrap="square" lIns="0" tIns="0" rIns="0" bIns="0" rtlCol="0" anchor="t"/>
          <a:lstStyle/>
          <a:p>
            <a:pPr eaLnBrk="0" algn="l" indent="0" marL="0">
              <a:lnSpc>
                <a:spcPct val="133400"/>
              </a:lnSpc>
              <a:buNone/>
            </a:pPr>
            <a:r>
              <a:rPr lang="ko-KR" sz="1200" dirty="0">
                <a:solidFill>
                  <a:srgbClr val="4A5C58"/>
                </a:solidFill>
                <a:latin typeface="맑은 고딕" pitchFamily="34" charset="0"/>
                <a:ea typeface="맑은 고딕" pitchFamily="34" charset="-122"/>
                <a:cs typeface="맑은 고딕" pitchFamily="34" charset="-120"/>
              </a:rPr>
              <a:t>15분, 막힌 것 하나</a:t>
            </a:r>
            <a:endParaRPr lang="ko-KR"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5-0"/>
          <p:cNvSpPr/>
          <p:nvPr/>
        </p:nvSpPr>
        <p:spPr>
          <a:xfrm>
            <a:off x="0" y="0"/>
            <a:ext cx="2095500" cy="6858000"/>
          </a:xfrm>
          <a:prstGeom prst="rect">
            <a:avLst/>
          </a:prstGeom>
          <a:solidFill>
            <a:srgbClr val="F2F7F6"/>
          </a:solidFill>
          <a:ln/>
        </p:spPr>
      </p:sp>
      <p:sp>
        <p:nvSpPr>
          <p:cNvPr id="3" name="s5-1"/>
          <p:cNvSpPr txBox="1"/>
          <p:nvPr/>
        </p:nvSpPr>
        <p:spPr>
          <a:xfrm>
            <a:off x="279400" y="393700"/>
            <a:ext cx="16510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0D5C5E"/>
                </a:solidFill>
                <a:latin typeface="맑은 고딕" pitchFamily="34" charset="0"/>
                <a:ea typeface="맑은 고딕" pitchFamily="34" charset="-122"/>
                <a:cs typeface="맑은 고딕" pitchFamily="34" charset="-120"/>
              </a:rPr>
              <a:t>1주차 교육</a:t>
            </a:r>
            <a:endParaRPr lang="ko-KR" sz="1200" dirty="0"/>
          </a:p>
        </p:txBody>
      </p:sp>
      <p:sp>
        <p:nvSpPr>
          <p:cNvPr id="4" name="s5-2"/>
          <p:cNvSpPr/>
          <p:nvPr/>
        </p:nvSpPr>
        <p:spPr>
          <a:xfrm>
            <a:off x="190500" y="889000"/>
            <a:ext cx="1714500" cy="914400"/>
          </a:xfrm>
          <a:prstGeom prst="rect">
            <a:avLst/>
          </a:prstGeom>
          <a:solidFill>
            <a:srgbClr val="0D5C5E"/>
          </a:solidFill>
          <a:ln/>
        </p:spPr>
      </p:sp>
      <p:sp>
        <p:nvSpPr>
          <p:cNvPr id="5" name="s5-3"/>
          <p:cNvSpPr txBox="1"/>
          <p:nvPr/>
        </p:nvSpPr>
        <p:spPr>
          <a:xfrm>
            <a:off x="368300" y="1028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FFFFFF"/>
                </a:solidFill>
                <a:latin typeface="맑은 고딕" pitchFamily="34" charset="0"/>
                <a:ea typeface="맑은 고딕" pitchFamily="34" charset="-122"/>
                <a:cs typeface="맑은 고딕" pitchFamily="34" charset="-120"/>
              </a:rPr>
              <a:t>T1</a:t>
            </a:r>
            <a:endParaRPr lang="ko-KR" sz="2500" dirty="0"/>
          </a:p>
        </p:txBody>
      </p:sp>
      <p:sp>
        <p:nvSpPr>
          <p:cNvPr id="6" name="s5-4"/>
          <p:cNvSpPr txBox="1"/>
          <p:nvPr/>
        </p:nvSpPr>
        <p:spPr>
          <a:xfrm>
            <a:off x="368300" y="1435100"/>
            <a:ext cx="1518920" cy="254000"/>
          </a:xfrm>
          <a:prstGeom prst="rect">
            <a:avLst/>
          </a:prstGeom>
          <a:noFill/>
          <a:ln/>
        </p:spPr>
        <p:txBody>
          <a:bodyPr wrap="square" lIns="0" tIns="0" rIns="0" bIns="0" rtlCol="0" anchor="t"/>
          <a:lstStyle/>
          <a:p>
            <a:pPr eaLnBrk="0" algn="l" indent="0" marL="0">
              <a:lnSpc>
                <a:spcPct val="119600"/>
              </a:lnSpc>
              <a:buNone/>
            </a:pPr>
            <a:r>
              <a:rPr lang="ko-KR" sz="1200" b="1" dirty="0">
                <a:solidFill>
                  <a:srgbClr val="D5ECEA"/>
                </a:solidFill>
                <a:latin typeface="맑은 고딕" pitchFamily="34" charset="0"/>
                <a:ea typeface="맑은 고딕" pitchFamily="34" charset="-122"/>
                <a:cs typeface="맑은 고딕" pitchFamily="34" charset="-120"/>
              </a:rPr>
              <a:t>지점과 도구</a:t>
            </a:r>
            <a:endParaRPr lang="ko-KR" sz="1200" dirty="0"/>
          </a:p>
        </p:txBody>
      </p:sp>
      <p:sp>
        <p:nvSpPr>
          <p:cNvPr id="7" name="s5-5"/>
          <p:cNvSpPr txBox="1"/>
          <p:nvPr/>
        </p:nvSpPr>
        <p:spPr>
          <a:xfrm>
            <a:off x="368300" y="2044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T2</a:t>
            </a:r>
            <a:endParaRPr lang="ko-KR" sz="2500" dirty="0"/>
          </a:p>
        </p:txBody>
      </p:sp>
      <p:sp>
        <p:nvSpPr>
          <p:cNvPr id="8" name="s5-6"/>
          <p:cNvSpPr txBox="1"/>
          <p:nvPr/>
        </p:nvSpPr>
        <p:spPr>
          <a:xfrm>
            <a:off x="368300" y="2451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판매 준수</a:t>
            </a:r>
            <a:endParaRPr lang="ko-KR" sz="1200" dirty="0"/>
          </a:p>
        </p:txBody>
      </p:sp>
      <p:sp>
        <p:nvSpPr>
          <p:cNvPr id="9" name="s5-7"/>
          <p:cNvSpPr txBox="1"/>
          <p:nvPr/>
        </p:nvSpPr>
        <p:spPr>
          <a:xfrm>
            <a:off x="368300" y="3060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T3</a:t>
            </a:r>
            <a:endParaRPr lang="ko-KR" sz="2500" dirty="0"/>
          </a:p>
        </p:txBody>
      </p:sp>
      <p:sp>
        <p:nvSpPr>
          <p:cNvPr id="10" name="s5-8"/>
          <p:cNvSpPr txBox="1"/>
          <p:nvPr/>
        </p:nvSpPr>
        <p:spPr>
          <a:xfrm>
            <a:off x="368300" y="3467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상담 순서</a:t>
            </a:r>
            <a:endParaRPr lang="ko-KR" sz="1200" dirty="0"/>
          </a:p>
        </p:txBody>
      </p:sp>
      <p:sp>
        <p:nvSpPr>
          <p:cNvPr id="11" name="s5-9"/>
          <p:cNvSpPr txBox="1"/>
          <p:nvPr/>
        </p:nvSpPr>
        <p:spPr>
          <a:xfrm>
            <a:off x="368300" y="4076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T4</a:t>
            </a:r>
            <a:endParaRPr lang="ko-KR" sz="2500" dirty="0"/>
          </a:p>
        </p:txBody>
      </p:sp>
      <p:sp>
        <p:nvSpPr>
          <p:cNvPr id="12" name="s5-10"/>
          <p:cNvSpPr txBox="1"/>
          <p:nvPr/>
        </p:nvSpPr>
        <p:spPr>
          <a:xfrm>
            <a:off x="368300" y="4483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개인정보·권리</a:t>
            </a:r>
            <a:endParaRPr lang="ko-KR" sz="1200" dirty="0"/>
          </a:p>
        </p:txBody>
      </p:sp>
      <p:sp>
        <p:nvSpPr>
          <p:cNvPr id="13" name="s5-11"/>
          <p:cNvSpPr txBox="1"/>
          <p:nvPr/>
        </p:nvSpPr>
        <p:spPr>
          <a:xfrm>
            <a:off x="368300" y="5092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T5</a:t>
            </a:r>
            <a:endParaRPr lang="ko-KR" sz="2500" dirty="0"/>
          </a:p>
        </p:txBody>
      </p:sp>
      <p:sp>
        <p:nvSpPr>
          <p:cNvPr id="14" name="s5-12"/>
          <p:cNvSpPr txBox="1"/>
          <p:nvPr/>
        </p:nvSpPr>
        <p:spPr>
          <a:xfrm>
            <a:off x="368300" y="5499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첫 달·확인</a:t>
            </a:r>
            <a:endParaRPr lang="ko-KR" sz="1200" dirty="0"/>
          </a:p>
        </p:txBody>
      </p:sp>
      <p:sp>
        <p:nvSpPr>
          <p:cNvPr id="15" name="s5-13"/>
          <p:cNvSpPr txBox="1"/>
          <p:nvPr/>
        </p:nvSpPr>
        <p:spPr>
          <a:xfrm>
            <a:off x="279400" y="6350000"/>
            <a:ext cx="924560"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05 / 16</a:t>
            </a:r>
            <a:endParaRPr lang="ko-KR" sz="1100" dirty="0"/>
          </a:p>
        </p:txBody>
      </p:sp>
      <p:sp>
        <p:nvSpPr>
          <p:cNvPr id="16" name="s5-14"/>
          <p:cNvSpPr txBox="1"/>
          <p:nvPr/>
        </p:nvSpPr>
        <p:spPr>
          <a:xfrm>
            <a:off x="1079500" y="6350000"/>
            <a:ext cx="762000" cy="228600"/>
          </a:xfrm>
          <a:prstGeom prst="rect">
            <a:avLst/>
          </a:prstGeom>
          <a:noFill/>
          <a:ln/>
        </p:spPr>
        <p:txBody>
          <a:bodyPr wrap="square" lIns="0" tIns="0" rIns="0" bIns="0" rtlCol="0" anchor="t"/>
          <a:lstStyle/>
          <a:p>
            <a:pPr eaLnBrk="0" algn="r" indent="0" marL="0">
              <a:lnSpc>
                <a:spcPct val="133400"/>
              </a:lnSpc>
              <a:buNone/>
            </a:pPr>
            <a:r>
              <a:rPr lang="ko-KR" sz="1100" dirty="0">
                <a:solidFill>
                  <a:srgbClr val="8C9D99"/>
                </a:solidFill>
                <a:latin typeface="맑은 고딕" pitchFamily="34" charset="0"/>
                <a:ea typeface="맑은 고딕" pitchFamily="34" charset="-122"/>
                <a:cs typeface="맑은 고딕" pitchFamily="34" charset="-120"/>
              </a:rPr>
              <a:t>견본</a:t>
            </a:r>
            <a:endParaRPr lang="ko-KR" sz="1100" dirty="0"/>
          </a:p>
        </p:txBody>
      </p:sp>
      <p:sp>
        <p:nvSpPr>
          <p:cNvPr id="17" name="s5-15"/>
          <p:cNvSpPr txBox="1"/>
          <p:nvPr/>
        </p:nvSpPr>
        <p:spPr>
          <a:xfrm>
            <a:off x="2540000" y="482600"/>
            <a:ext cx="92456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T1 · 지점과 업무 도구</a:t>
            </a:r>
            <a:endParaRPr lang="ko-KR" sz="1300" dirty="0"/>
          </a:p>
        </p:txBody>
      </p:sp>
      <p:sp>
        <p:nvSpPr>
          <p:cNvPr id="18" name="s5-16"/>
          <p:cNvSpPr txBox="1"/>
          <p:nvPr/>
        </p:nvSpPr>
        <p:spPr>
          <a:xfrm>
            <a:off x="2540000" y="774700"/>
            <a:ext cx="9509760" cy="508000"/>
          </a:xfrm>
          <a:prstGeom prst="rect">
            <a:avLst/>
          </a:prstGeom>
          <a:noFill/>
          <a:ln/>
        </p:spPr>
        <p:txBody>
          <a:bodyPr wrap="square" lIns="0" tIns="0" rIns="0" bIns="0" rtlCol="0" anchor="t"/>
          <a:lstStyle/>
          <a:p>
            <a:pPr eaLnBrk="0" algn="l" indent="0" marL="0">
              <a:lnSpc>
                <a:spcPct val="110400"/>
              </a:lnSpc>
              <a:buNone/>
            </a:pPr>
            <a:r>
              <a:rPr lang="ko-KR" sz="2900" b="1" dirty="0">
                <a:solidFill>
                  <a:srgbClr val="13221F"/>
                </a:solidFill>
                <a:latin typeface="맑은 고딕" pitchFamily="34" charset="0"/>
                <a:ea typeface="맑은 고딕" pitchFamily="34" charset="-122"/>
                <a:cs typeface="맑은 고딕" pitchFamily="34" charset="-120"/>
              </a:rPr>
              <a:t>첫 주에 손에 익힐 도구 네 가지</a:t>
            </a:r>
            <a:endParaRPr lang="ko-KR" sz="2900" dirty="0"/>
          </a:p>
        </p:txBody>
      </p:sp>
      <p:sp>
        <p:nvSpPr>
          <p:cNvPr id="19" name="s5-17"/>
          <p:cNvSpPr/>
          <p:nvPr/>
        </p:nvSpPr>
        <p:spPr>
          <a:xfrm>
            <a:off x="2540000" y="1663700"/>
            <a:ext cx="2184400" cy="3683000"/>
          </a:xfrm>
          <a:prstGeom prst="rect">
            <a:avLst/>
          </a:prstGeom>
          <a:solidFill>
            <a:srgbClr val="EAF3F2"/>
          </a:solidFill>
          <a:ln/>
        </p:spPr>
      </p:sp>
      <p:pic>
        <p:nvPicPr>
          <p:cNvPr id="20" name="s5-18" descr="C:\Users\master\Desktop\클로드코드 프로그램\agency-hq\samples\training\art\monitor.png">    </p:cNvPr>
          <p:cNvPicPr>
            <a:picLocks noChangeAspect="1"/>
          </p:cNvPicPr>
          <p:nvPr/>
        </p:nvPicPr>
        <p:blipFill>
          <a:blip r:embed="rId1"/>
          <a:stretch>
            <a:fillRect/>
          </a:stretch>
        </p:blipFill>
        <p:spPr>
          <a:xfrm>
            <a:off x="2743200" y="1879600"/>
            <a:ext cx="711200" cy="711200"/>
          </a:xfrm>
          <a:prstGeom prst="rect">
            <a:avLst/>
          </a:prstGeom>
        </p:spPr>
      </p:pic>
      <p:sp>
        <p:nvSpPr>
          <p:cNvPr id="21" name="s5-19"/>
          <p:cNvSpPr txBox="1"/>
          <p:nvPr/>
        </p:nvSpPr>
        <p:spPr>
          <a:xfrm>
            <a:off x="2743200" y="2743200"/>
            <a:ext cx="1915160" cy="609600"/>
          </a:xfrm>
          <a:prstGeom prst="rect">
            <a:avLst/>
          </a:prstGeom>
          <a:noFill/>
          <a:ln/>
        </p:spPr>
        <p:txBody>
          <a:bodyPr wrap="square" lIns="0" tIns="0" rIns="0" bIns="0" rtlCol="0" anchor="t"/>
          <a:lstStyle/>
          <a:p>
            <a:pPr eaLnBrk="0" algn="l" indent="0" marL="0">
              <a:lnSpc>
                <a:spcPct val="119600"/>
              </a:lnSpc>
              <a:buNone/>
            </a:pPr>
            <a:r>
              <a:rPr lang="ko-KR" sz="1700" b="1" dirty="0">
                <a:solidFill>
                  <a:srgbClr val="13221F"/>
                </a:solidFill>
                <a:latin typeface="맑은 고딕" pitchFamily="34" charset="0"/>
                <a:ea typeface="맑은 고딕" pitchFamily="34" charset="-122"/>
                <a:cs typeface="맑은 고딕" pitchFamily="34" charset="-120"/>
              </a:rPr>
              <a:t>상담·설계</a:t>
            </a:r>
            <a:endParaRPr lang="ko-KR" sz="1700" dirty="0"/>
          </a:p>
          <a:p>
            <a:pPr eaLnBrk="0" algn="l" indent="0" marL="0">
              <a:lnSpc>
                <a:spcPct val="119600"/>
              </a:lnSpc>
              <a:buNone/>
            </a:pPr>
            <a:r>
              <a:rPr lang="ko-KR" sz="1700" b="1" dirty="0">
                <a:solidFill>
                  <a:srgbClr val="13221F"/>
                </a:solidFill>
                <a:latin typeface="맑은 고딕" pitchFamily="34" charset="0"/>
                <a:ea typeface="맑은 고딕" pitchFamily="34" charset="-122"/>
                <a:cs typeface="맑은 고딕" pitchFamily="34" charset="-120"/>
              </a:rPr>
              <a:t>프로그램</a:t>
            </a:r>
            <a:endParaRPr lang="ko-KR" sz="1700" dirty="0"/>
          </a:p>
        </p:txBody>
      </p:sp>
      <p:sp>
        <p:nvSpPr>
          <p:cNvPr id="22" name="s5-20"/>
          <p:cNvSpPr txBox="1"/>
          <p:nvPr/>
        </p:nvSpPr>
        <p:spPr>
          <a:xfrm>
            <a:off x="2743200" y="3454400"/>
            <a:ext cx="1875536" cy="825500"/>
          </a:xfrm>
          <a:prstGeom prst="rect">
            <a:avLst/>
          </a:prstGeom>
          <a:noFill/>
          <a:ln/>
        </p:spPr>
        <p:txBody>
          <a:bodyPr wrap="square" lIns="0" tIns="0" rIns="0" bIns="0" rtlCol="0" anchor="t"/>
          <a:lstStyle/>
          <a:p>
            <a:pPr eaLnBrk="0" algn="l" indent="0" marL="0">
              <a:lnSpc>
                <a:spcPct val="138000"/>
              </a:lnSpc>
              <a:buNone/>
            </a:pPr>
            <a:r>
              <a:rPr lang="ko-KR" sz="1300" dirty="0">
                <a:solidFill>
                  <a:srgbClr val="4A5C58"/>
                </a:solidFill>
                <a:latin typeface="맑은 고딕" pitchFamily="34" charset="0"/>
                <a:ea typeface="맑은 고딕" pitchFamily="34" charset="-122"/>
                <a:cs typeface="맑은 고딕" pitchFamily="34" charset="-120"/>
              </a:rPr>
              <a:t>고객 정보를 넣고 보장 비교표와 설계서를 만듭니다</a:t>
            </a:r>
            <a:endParaRPr lang="ko-KR" sz="1300" dirty="0"/>
          </a:p>
        </p:txBody>
      </p:sp>
      <p:sp>
        <p:nvSpPr>
          <p:cNvPr id="23" name="s5-21"/>
          <p:cNvSpPr/>
          <p:nvPr/>
        </p:nvSpPr>
        <p:spPr>
          <a:xfrm>
            <a:off x="2743200" y="4406900"/>
            <a:ext cx="1778000" cy="0"/>
          </a:xfrm>
          <a:prstGeom prst="line">
            <a:avLst/>
          </a:prstGeom>
          <a:noFill/>
          <a:ln w="12700">
            <a:solidFill>
              <a:srgbClr val="D3E0DD"/>
            </a:solidFill>
            <a:prstDash val="solid"/>
          </a:ln>
        </p:spPr>
      </p:sp>
      <p:sp>
        <p:nvSpPr>
          <p:cNvPr id="24" name="s5-22"/>
          <p:cNvSpPr txBox="1"/>
          <p:nvPr/>
        </p:nvSpPr>
        <p:spPr>
          <a:xfrm>
            <a:off x="2743200" y="4521200"/>
            <a:ext cx="1849120"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0D5C5E"/>
                </a:solidFill>
                <a:latin typeface="맑은 고딕" pitchFamily="34" charset="0"/>
                <a:ea typeface="맑은 고딕" pitchFamily="34" charset="-122"/>
                <a:cs typeface="맑은 고딕" pitchFamily="34" charset="-120"/>
              </a:rPr>
              <a:t>첫 주 할 일</a:t>
            </a:r>
            <a:endParaRPr lang="ko-KR" sz="1100" dirty="0"/>
          </a:p>
        </p:txBody>
      </p:sp>
      <p:sp>
        <p:nvSpPr>
          <p:cNvPr id="25" name="s5-23"/>
          <p:cNvSpPr txBox="1"/>
          <p:nvPr/>
        </p:nvSpPr>
        <p:spPr>
          <a:xfrm>
            <a:off x="2743200" y="4762500"/>
            <a:ext cx="1849120" cy="508000"/>
          </a:xfrm>
          <a:prstGeom prst="rect">
            <a:avLst/>
          </a:prstGeom>
          <a:noFill/>
          <a:ln/>
        </p:spPr>
        <p:txBody>
          <a:bodyPr wrap="square" lIns="0" tIns="0" rIns="0" bIns="0" rtlCol="0" anchor="t"/>
          <a:lstStyle/>
          <a:p>
            <a:pPr eaLnBrk="0" algn="l" indent="0" marL="0">
              <a:lnSpc>
                <a:spcPct val="124200"/>
              </a:lnSpc>
              <a:buNone/>
            </a:pPr>
            <a:r>
              <a:rPr lang="ko-KR" sz="1400" b="1" dirty="0">
                <a:solidFill>
                  <a:srgbClr val="13221F"/>
                </a:solidFill>
                <a:latin typeface="맑은 고딕" pitchFamily="34" charset="0"/>
                <a:ea typeface="맑은 고딕" pitchFamily="34" charset="-122"/>
                <a:cs typeface="맑은 고딕" pitchFamily="34" charset="-120"/>
              </a:rPr>
              <a:t>연습 고객으로</a:t>
            </a:r>
            <a:endParaRPr lang="ko-KR" sz="1400" dirty="0"/>
          </a:p>
          <a:p>
            <a:pPr eaLnBrk="0" algn="l" indent="0" marL="0">
              <a:lnSpc>
                <a:spcPct val="124200"/>
              </a:lnSpc>
              <a:buNone/>
            </a:pPr>
            <a:r>
              <a:rPr lang="ko-KR" sz="1400" b="1" dirty="0">
                <a:solidFill>
                  <a:srgbClr val="13221F"/>
                </a:solidFill>
                <a:latin typeface="맑은 고딕" pitchFamily="34" charset="0"/>
                <a:ea typeface="맑은 고딕" pitchFamily="34" charset="-122"/>
                <a:cs typeface="맑은 고딕" pitchFamily="34" charset="-120"/>
              </a:rPr>
              <a:t>설계서 1건</a:t>
            </a:r>
            <a:endParaRPr lang="ko-KR" sz="1400" dirty="0"/>
          </a:p>
        </p:txBody>
      </p:sp>
      <p:sp>
        <p:nvSpPr>
          <p:cNvPr id="26" name="s5-24"/>
          <p:cNvSpPr/>
          <p:nvPr/>
        </p:nvSpPr>
        <p:spPr>
          <a:xfrm>
            <a:off x="4857750" y="1663700"/>
            <a:ext cx="2184400" cy="3683000"/>
          </a:xfrm>
          <a:prstGeom prst="rect">
            <a:avLst/>
          </a:prstGeom>
          <a:solidFill>
            <a:srgbClr val="EAF3F2"/>
          </a:solidFill>
          <a:ln/>
        </p:spPr>
      </p:sp>
      <p:pic>
        <p:nvPicPr>
          <p:cNvPr id="27" name="s5-25" descr="C:\Users\master\Desktop\클로드코드 프로그램\agency-hq\samples\training\art\tablet.png">    </p:cNvPr>
          <p:cNvPicPr>
            <a:picLocks noChangeAspect="1"/>
          </p:cNvPicPr>
          <p:nvPr/>
        </p:nvPicPr>
        <p:blipFill>
          <a:blip r:embed="rId2"/>
          <a:stretch>
            <a:fillRect/>
          </a:stretch>
        </p:blipFill>
        <p:spPr>
          <a:xfrm>
            <a:off x="5060950" y="1879600"/>
            <a:ext cx="711200" cy="711200"/>
          </a:xfrm>
          <a:prstGeom prst="rect">
            <a:avLst/>
          </a:prstGeom>
        </p:spPr>
      </p:pic>
      <p:sp>
        <p:nvSpPr>
          <p:cNvPr id="28" name="s5-26"/>
          <p:cNvSpPr txBox="1"/>
          <p:nvPr/>
        </p:nvSpPr>
        <p:spPr>
          <a:xfrm>
            <a:off x="5060950" y="2743200"/>
            <a:ext cx="1915160" cy="609600"/>
          </a:xfrm>
          <a:prstGeom prst="rect">
            <a:avLst/>
          </a:prstGeom>
          <a:noFill/>
          <a:ln/>
        </p:spPr>
        <p:txBody>
          <a:bodyPr wrap="square" lIns="0" tIns="0" rIns="0" bIns="0" rtlCol="0" anchor="t"/>
          <a:lstStyle/>
          <a:p>
            <a:pPr eaLnBrk="0" algn="l" indent="0" marL="0">
              <a:lnSpc>
                <a:spcPct val="119600"/>
              </a:lnSpc>
              <a:buNone/>
            </a:pPr>
            <a:r>
              <a:rPr lang="ko-KR" sz="1700" b="1" dirty="0">
                <a:solidFill>
                  <a:srgbClr val="13221F"/>
                </a:solidFill>
                <a:latin typeface="맑은 고딕" pitchFamily="34" charset="0"/>
                <a:ea typeface="맑은 고딕" pitchFamily="34" charset="-122"/>
                <a:cs typeface="맑은 고딕" pitchFamily="34" charset="-120"/>
              </a:rPr>
              <a:t>전자 청약</a:t>
            </a:r>
            <a:endParaRPr lang="ko-KR" sz="1700" dirty="0"/>
          </a:p>
          <a:p>
            <a:pPr eaLnBrk="0" algn="l" indent="0" marL="0">
              <a:lnSpc>
                <a:spcPct val="119600"/>
              </a:lnSpc>
              <a:buNone/>
            </a:pPr>
            <a:r>
              <a:rPr lang="ko-KR" sz="1700" b="1" dirty="0">
                <a:solidFill>
                  <a:srgbClr val="13221F"/>
                </a:solidFill>
                <a:latin typeface="맑은 고딕" pitchFamily="34" charset="0"/>
                <a:ea typeface="맑은 고딕" pitchFamily="34" charset="-122"/>
                <a:cs typeface="맑은 고딕" pitchFamily="34" charset="-120"/>
              </a:rPr>
              <a:t>태블릿</a:t>
            </a:r>
            <a:endParaRPr lang="ko-KR" sz="1700" dirty="0"/>
          </a:p>
        </p:txBody>
      </p:sp>
      <p:sp>
        <p:nvSpPr>
          <p:cNvPr id="29" name="s5-27"/>
          <p:cNvSpPr txBox="1"/>
          <p:nvPr/>
        </p:nvSpPr>
        <p:spPr>
          <a:xfrm>
            <a:off x="5060950" y="3454400"/>
            <a:ext cx="1875536" cy="825500"/>
          </a:xfrm>
          <a:prstGeom prst="rect">
            <a:avLst/>
          </a:prstGeom>
          <a:noFill/>
          <a:ln/>
        </p:spPr>
        <p:txBody>
          <a:bodyPr wrap="square" lIns="0" tIns="0" rIns="0" bIns="0" rtlCol="0" anchor="t"/>
          <a:lstStyle/>
          <a:p>
            <a:pPr eaLnBrk="0" algn="l" indent="0" marL="0">
              <a:lnSpc>
                <a:spcPct val="138000"/>
              </a:lnSpc>
              <a:buNone/>
            </a:pPr>
            <a:r>
              <a:rPr lang="ko-KR" sz="1300" dirty="0">
                <a:solidFill>
                  <a:srgbClr val="4A5C58"/>
                </a:solidFill>
                <a:latin typeface="맑은 고딕" pitchFamily="34" charset="0"/>
                <a:ea typeface="맑은 고딕" pitchFamily="34" charset="-122"/>
                <a:cs typeface="맑은 고딕" pitchFamily="34" charset="-120"/>
              </a:rPr>
              <a:t>설명서를 보여 주고 고객 확인과 서명을 받습니다</a:t>
            </a:r>
            <a:endParaRPr lang="ko-KR" sz="1300" dirty="0"/>
          </a:p>
        </p:txBody>
      </p:sp>
      <p:sp>
        <p:nvSpPr>
          <p:cNvPr id="30" name="s5-28"/>
          <p:cNvSpPr/>
          <p:nvPr/>
        </p:nvSpPr>
        <p:spPr>
          <a:xfrm>
            <a:off x="5060950" y="4406900"/>
            <a:ext cx="1778000" cy="0"/>
          </a:xfrm>
          <a:prstGeom prst="line">
            <a:avLst/>
          </a:prstGeom>
          <a:noFill/>
          <a:ln w="12700">
            <a:solidFill>
              <a:srgbClr val="D3E0DD"/>
            </a:solidFill>
            <a:prstDash val="solid"/>
          </a:ln>
        </p:spPr>
      </p:sp>
      <p:sp>
        <p:nvSpPr>
          <p:cNvPr id="31" name="s5-29"/>
          <p:cNvSpPr txBox="1"/>
          <p:nvPr/>
        </p:nvSpPr>
        <p:spPr>
          <a:xfrm>
            <a:off x="5060950" y="4521200"/>
            <a:ext cx="1849120"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0D5C5E"/>
                </a:solidFill>
                <a:latin typeface="맑은 고딕" pitchFamily="34" charset="0"/>
                <a:ea typeface="맑은 고딕" pitchFamily="34" charset="-122"/>
                <a:cs typeface="맑은 고딕" pitchFamily="34" charset="-120"/>
              </a:rPr>
              <a:t>첫 주 할 일</a:t>
            </a:r>
            <a:endParaRPr lang="ko-KR" sz="1100" dirty="0"/>
          </a:p>
        </p:txBody>
      </p:sp>
      <p:sp>
        <p:nvSpPr>
          <p:cNvPr id="32" name="s5-30"/>
          <p:cNvSpPr txBox="1"/>
          <p:nvPr/>
        </p:nvSpPr>
        <p:spPr>
          <a:xfrm>
            <a:off x="5060950" y="4762500"/>
            <a:ext cx="1849120" cy="508000"/>
          </a:xfrm>
          <a:prstGeom prst="rect">
            <a:avLst/>
          </a:prstGeom>
          <a:noFill/>
          <a:ln/>
        </p:spPr>
        <p:txBody>
          <a:bodyPr wrap="square" lIns="0" tIns="0" rIns="0" bIns="0" rtlCol="0" anchor="t"/>
          <a:lstStyle/>
          <a:p>
            <a:pPr eaLnBrk="0" algn="l" indent="0" marL="0">
              <a:lnSpc>
                <a:spcPct val="124200"/>
              </a:lnSpc>
              <a:buNone/>
            </a:pPr>
            <a:r>
              <a:rPr lang="ko-KR" sz="1400" b="1" dirty="0">
                <a:solidFill>
                  <a:srgbClr val="13221F"/>
                </a:solidFill>
                <a:latin typeface="맑은 고딕" pitchFamily="34" charset="0"/>
                <a:ea typeface="맑은 고딕" pitchFamily="34" charset="-122"/>
                <a:cs typeface="맑은 고딕" pitchFamily="34" charset="-120"/>
              </a:rPr>
              <a:t>서명 순서</a:t>
            </a:r>
            <a:endParaRPr lang="ko-KR" sz="1400" dirty="0"/>
          </a:p>
          <a:p>
            <a:pPr eaLnBrk="0" algn="l" indent="0" marL="0">
              <a:lnSpc>
                <a:spcPct val="124200"/>
              </a:lnSpc>
              <a:buNone/>
            </a:pPr>
            <a:r>
              <a:rPr lang="ko-KR" sz="1400" b="1" dirty="0">
                <a:solidFill>
                  <a:srgbClr val="13221F"/>
                </a:solidFill>
                <a:latin typeface="맑은 고딕" pitchFamily="34" charset="0"/>
                <a:ea typeface="맑은 고딕" pitchFamily="34" charset="-122"/>
                <a:cs typeface="맑은 고딕" pitchFamily="34" charset="-120"/>
              </a:rPr>
              <a:t>따라 해 보기</a:t>
            </a:r>
            <a:endParaRPr lang="ko-KR" sz="1400" dirty="0"/>
          </a:p>
        </p:txBody>
      </p:sp>
      <p:sp>
        <p:nvSpPr>
          <p:cNvPr id="33" name="s5-31"/>
          <p:cNvSpPr/>
          <p:nvPr/>
        </p:nvSpPr>
        <p:spPr>
          <a:xfrm>
            <a:off x="7181850" y="1663700"/>
            <a:ext cx="2184400" cy="3683000"/>
          </a:xfrm>
          <a:prstGeom prst="rect">
            <a:avLst/>
          </a:prstGeom>
          <a:solidFill>
            <a:srgbClr val="EAF3F2"/>
          </a:solidFill>
          <a:ln/>
        </p:spPr>
      </p:sp>
      <p:pic>
        <p:nvPicPr>
          <p:cNvPr id="34" name="s5-32" descr="C:\Users\master\Desktop\클로드코드 프로그램\agency-hq\samples\training\art\notebook.png">    </p:cNvPr>
          <p:cNvPicPr>
            <a:picLocks noChangeAspect="1"/>
          </p:cNvPicPr>
          <p:nvPr/>
        </p:nvPicPr>
        <p:blipFill>
          <a:blip r:embed="rId3"/>
          <a:stretch>
            <a:fillRect/>
          </a:stretch>
        </p:blipFill>
        <p:spPr>
          <a:xfrm>
            <a:off x="7385050" y="1879600"/>
            <a:ext cx="711200" cy="711200"/>
          </a:xfrm>
          <a:prstGeom prst="rect">
            <a:avLst/>
          </a:prstGeom>
        </p:spPr>
      </p:pic>
      <p:sp>
        <p:nvSpPr>
          <p:cNvPr id="35" name="s5-33"/>
          <p:cNvSpPr txBox="1"/>
          <p:nvPr/>
        </p:nvSpPr>
        <p:spPr>
          <a:xfrm>
            <a:off x="7385050" y="2743200"/>
            <a:ext cx="1915160" cy="609600"/>
          </a:xfrm>
          <a:prstGeom prst="rect">
            <a:avLst/>
          </a:prstGeom>
          <a:noFill/>
          <a:ln/>
        </p:spPr>
        <p:txBody>
          <a:bodyPr wrap="square" lIns="0" tIns="0" rIns="0" bIns="0" rtlCol="0" anchor="t"/>
          <a:lstStyle/>
          <a:p>
            <a:pPr eaLnBrk="0" algn="l" indent="0" marL="0">
              <a:lnSpc>
                <a:spcPct val="119600"/>
              </a:lnSpc>
              <a:buNone/>
            </a:pPr>
            <a:r>
              <a:rPr lang="ko-KR" sz="1700" b="1" dirty="0">
                <a:solidFill>
                  <a:srgbClr val="13221F"/>
                </a:solidFill>
                <a:latin typeface="맑은 고딕" pitchFamily="34" charset="0"/>
                <a:ea typeface="맑은 고딕" pitchFamily="34" charset="-122"/>
                <a:cs typeface="맑은 고딕" pitchFamily="34" charset="-120"/>
              </a:rPr>
              <a:t>활동 일지</a:t>
            </a:r>
            <a:endParaRPr lang="ko-KR" sz="1700" dirty="0"/>
          </a:p>
        </p:txBody>
      </p:sp>
      <p:sp>
        <p:nvSpPr>
          <p:cNvPr id="36" name="s5-34"/>
          <p:cNvSpPr txBox="1"/>
          <p:nvPr/>
        </p:nvSpPr>
        <p:spPr>
          <a:xfrm>
            <a:off x="7385050" y="3454400"/>
            <a:ext cx="1875536" cy="825500"/>
          </a:xfrm>
          <a:prstGeom prst="rect">
            <a:avLst/>
          </a:prstGeom>
          <a:noFill/>
          <a:ln/>
        </p:spPr>
        <p:txBody>
          <a:bodyPr wrap="square" lIns="0" tIns="0" rIns="0" bIns="0" rtlCol="0" anchor="t"/>
          <a:lstStyle/>
          <a:p>
            <a:pPr eaLnBrk="0" algn="l" indent="0" marL="0">
              <a:lnSpc>
                <a:spcPct val="138000"/>
              </a:lnSpc>
              <a:buNone/>
            </a:pPr>
            <a:r>
              <a:rPr lang="ko-KR" sz="1300" dirty="0">
                <a:solidFill>
                  <a:srgbClr val="4A5C58"/>
                </a:solidFill>
                <a:latin typeface="맑은 고딕" pitchFamily="34" charset="0"/>
                <a:ea typeface="맑은 고딕" pitchFamily="34" charset="-122"/>
                <a:cs typeface="맑은 고딕" pitchFamily="34" charset="-120"/>
              </a:rPr>
              <a:t>만난 사람, 상담 내용, 다음 약속을 그날 남깁니다</a:t>
            </a:r>
            <a:endParaRPr lang="ko-KR" sz="1300" dirty="0"/>
          </a:p>
        </p:txBody>
      </p:sp>
      <p:sp>
        <p:nvSpPr>
          <p:cNvPr id="37" name="s5-35"/>
          <p:cNvSpPr/>
          <p:nvPr/>
        </p:nvSpPr>
        <p:spPr>
          <a:xfrm>
            <a:off x="7385050" y="4406900"/>
            <a:ext cx="1778000" cy="0"/>
          </a:xfrm>
          <a:prstGeom prst="line">
            <a:avLst/>
          </a:prstGeom>
          <a:noFill/>
          <a:ln w="12700">
            <a:solidFill>
              <a:srgbClr val="D3E0DD"/>
            </a:solidFill>
            <a:prstDash val="solid"/>
          </a:ln>
        </p:spPr>
      </p:sp>
      <p:sp>
        <p:nvSpPr>
          <p:cNvPr id="38" name="s5-36"/>
          <p:cNvSpPr txBox="1"/>
          <p:nvPr/>
        </p:nvSpPr>
        <p:spPr>
          <a:xfrm>
            <a:off x="7385050" y="4521200"/>
            <a:ext cx="1849120"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0D5C5E"/>
                </a:solidFill>
                <a:latin typeface="맑은 고딕" pitchFamily="34" charset="0"/>
                <a:ea typeface="맑은 고딕" pitchFamily="34" charset="-122"/>
                <a:cs typeface="맑은 고딕" pitchFamily="34" charset="-120"/>
              </a:rPr>
              <a:t>첫 주 할 일</a:t>
            </a:r>
            <a:endParaRPr lang="ko-KR" sz="1100" dirty="0"/>
          </a:p>
        </p:txBody>
      </p:sp>
      <p:sp>
        <p:nvSpPr>
          <p:cNvPr id="39" name="s5-37"/>
          <p:cNvSpPr txBox="1"/>
          <p:nvPr/>
        </p:nvSpPr>
        <p:spPr>
          <a:xfrm>
            <a:off x="7385050" y="4762500"/>
            <a:ext cx="1849120" cy="508000"/>
          </a:xfrm>
          <a:prstGeom prst="rect">
            <a:avLst/>
          </a:prstGeom>
          <a:noFill/>
          <a:ln/>
        </p:spPr>
        <p:txBody>
          <a:bodyPr wrap="square" lIns="0" tIns="0" rIns="0" bIns="0" rtlCol="0" anchor="t"/>
          <a:lstStyle/>
          <a:p>
            <a:pPr eaLnBrk="0" algn="l" indent="0" marL="0">
              <a:lnSpc>
                <a:spcPct val="124200"/>
              </a:lnSpc>
              <a:buNone/>
            </a:pPr>
            <a:r>
              <a:rPr lang="ko-KR" sz="1400" b="1" dirty="0">
                <a:solidFill>
                  <a:srgbClr val="13221F"/>
                </a:solidFill>
                <a:latin typeface="맑은 고딕" pitchFamily="34" charset="0"/>
                <a:ea typeface="맑은 고딕" pitchFamily="34" charset="-122"/>
                <a:cs typeface="맑은 고딕" pitchFamily="34" charset="-120"/>
              </a:rPr>
              <a:t>매일 16시에</a:t>
            </a:r>
            <a:endParaRPr lang="ko-KR" sz="1400" dirty="0"/>
          </a:p>
          <a:p>
            <a:pPr eaLnBrk="0" algn="l" indent="0" marL="0">
              <a:lnSpc>
                <a:spcPct val="124200"/>
              </a:lnSpc>
              <a:buNone/>
            </a:pPr>
            <a:r>
              <a:rPr lang="ko-KR" sz="1400" b="1" dirty="0">
                <a:solidFill>
                  <a:srgbClr val="13221F"/>
                </a:solidFill>
                <a:latin typeface="맑은 고딕" pitchFamily="34" charset="0"/>
                <a:ea typeface="맑은 고딕" pitchFamily="34" charset="-122"/>
                <a:cs typeface="맑은 고딕" pitchFamily="34" charset="-120"/>
              </a:rPr>
              <a:t>입력</a:t>
            </a:r>
            <a:endParaRPr lang="ko-KR" sz="1400" dirty="0"/>
          </a:p>
        </p:txBody>
      </p:sp>
      <p:sp>
        <p:nvSpPr>
          <p:cNvPr id="40" name="s5-38"/>
          <p:cNvSpPr/>
          <p:nvPr/>
        </p:nvSpPr>
        <p:spPr>
          <a:xfrm>
            <a:off x="9499600" y="1663700"/>
            <a:ext cx="2184400" cy="3683000"/>
          </a:xfrm>
          <a:prstGeom prst="rect">
            <a:avLst/>
          </a:prstGeom>
          <a:solidFill>
            <a:srgbClr val="EAF3F2"/>
          </a:solidFill>
          <a:ln/>
        </p:spPr>
      </p:sp>
      <p:pic>
        <p:nvPicPr>
          <p:cNvPr id="41" name="s5-39" descr="C:\Users\master\Desktop\클로드코드 프로그램\agency-hq\samples\training\art\folder.png">    </p:cNvPr>
          <p:cNvPicPr>
            <a:picLocks noChangeAspect="1"/>
          </p:cNvPicPr>
          <p:nvPr/>
        </p:nvPicPr>
        <p:blipFill>
          <a:blip r:embed="rId4"/>
          <a:stretch>
            <a:fillRect/>
          </a:stretch>
        </p:blipFill>
        <p:spPr>
          <a:xfrm>
            <a:off x="9702800" y="1879600"/>
            <a:ext cx="711200" cy="711200"/>
          </a:xfrm>
          <a:prstGeom prst="rect">
            <a:avLst/>
          </a:prstGeom>
        </p:spPr>
      </p:pic>
      <p:sp>
        <p:nvSpPr>
          <p:cNvPr id="42" name="s5-40"/>
          <p:cNvSpPr txBox="1"/>
          <p:nvPr/>
        </p:nvSpPr>
        <p:spPr>
          <a:xfrm>
            <a:off x="9702800" y="2743200"/>
            <a:ext cx="1915160" cy="609600"/>
          </a:xfrm>
          <a:prstGeom prst="rect">
            <a:avLst/>
          </a:prstGeom>
          <a:noFill/>
          <a:ln/>
        </p:spPr>
        <p:txBody>
          <a:bodyPr wrap="square" lIns="0" tIns="0" rIns="0" bIns="0" rtlCol="0" anchor="t"/>
          <a:lstStyle/>
          <a:p>
            <a:pPr eaLnBrk="0" algn="l" indent="0" marL="0">
              <a:lnSpc>
                <a:spcPct val="119600"/>
              </a:lnSpc>
              <a:buNone/>
            </a:pPr>
            <a:r>
              <a:rPr lang="ko-KR" sz="1700" b="1" dirty="0">
                <a:solidFill>
                  <a:srgbClr val="13221F"/>
                </a:solidFill>
                <a:latin typeface="맑은 고딕" pitchFamily="34" charset="0"/>
                <a:ea typeface="맑은 고딕" pitchFamily="34" charset="-122"/>
                <a:cs typeface="맑은 고딕" pitchFamily="34" charset="-120"/>
              </a:rPr>
              <a:t>자료실</a:t>
            </a:r>
            <a:endParaRPr lang="ko-KR" sz="1700" dirty="0"/>
          </a:p>
        </p:txBody>
      </p:sp>
      <p:sp>
        <p:nvSpPr>
          <p:cNvPr id="43" name="s5-41"/>
          <p:cNvSpPr txBox="1"/>
          <p:nvPr/>
        </p:nvSpPr>
        <p:spPr>
          <a:xfrm>
            <a:off x="9702800" y="3454400"/>
            <a:ext cx="1875536" cy="825500"/>
          </a:xfrm>
          <a:prstGeom prst="rect">
            <a:avLst/>
          </a:prstGeom>
          <a:noFill/>
          <a:ln/>
        </p:spPr>
        <p:txBody>
          <a:bodyPr wrap="square" lIns="0" tIns="0" rIns="0" bIns="0" rtlCol="0" anchor="t"/>
          <a:lstStyle/>
          <a:p>
            <a:pPr eaLnBrk="0" algn="l" indent="0" marL="0">
              <a:lnSpc>
                <a:spcPct val="138000"/>
              </a:lnSpc>
              <a:buNone/>
            </a:pPr>
            <a:r>
              <a:rPr lang="ko-KR" sz="1300" dirty="0">
                <a:solidFill>
                  <a:srgbClr val="4A5C58"/>
                </a:solidFill>
                <a:latin typeface="맑은 고딕" pitchFamily="34" charset="0"/>
                <a:ea typeface="맑은 고딕" pitchFamily="34" charset="-122"/>
                <a:cs typeface="맑은 고딕" pitchFamily="34" charset="-120"/>
              </a:rPr>
              <a:t>회사가 승인한 안내 자료만 여기서 꺼내 씁니다</a:t>
            </a:r>
            <a:endParaRPr lang="ko-KR" sz="1300" dirty="0"/>
          </a:p>
        </p:txBody>
      </p:sp>
      <p:sp>
        <p:nvSpPr>
          <p:cNvPr id="44" name="s5-42"/>
          <p:cNvSpPr/>
          <p:nvPr/>
        </p:nvSpPr>
        <p:spPr>
          <a:xfrm>
            <a:off x="9702800" y="4406900"/>
            <a:ext cx="1778000" cy="0"/>
          </a:xfrm>
          <a:prstGeom prst="line">
            <a:avLst/>
          </a:prstGeom>
          <a:noFill/>
          <a:ln w="12700">
            <a:solidFill>
              <a:srgbClr val="D3E0DD"/>
            </a:solidFill>
            <a:prstDash val="solid"/>
          </a:ln>
        </p:spPr>
      </p:sp>
      <p:sp>
        <p:nvSpPr>
          <p:cNvPr id="45" name="s5-43"/>
          <p:cNvSpPr txBox="1"/>
          <p:nvPr/>
        </p:nvSpPr>
        <p:spPr>
          <a:xfrm>
            <a:off x="9702800" y="4521200"/>
            <a:ext cx="1849120"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0D5C5E"/>
                </a:solidFill>
                <a:latin typeface="맑은 고딕" pitchFamily="34" charset="0"/>
                <a:ea typeface="맑은 고딕" pitchFamily="34" charset="-122"/>
                <a:cs typeface="맑은 고딕" pitchFamily="34" charset="-120"/>
              </a:rPr>
              <a:t>첫 주 할 일</a:t>
            </a:r>
            <a:endParaRPr lang="ko-KR" sz="1100" dirty="0"/>
          </a:p>
        </p:txBody>
      </p:sp>
      <p:sp>
        <p:nvSpPr>
          <p:cNvPr id="46" name="s5-44"/>
          <p:cNvSpPr txBox="1"/>
          <p:nvPr/>
        </p:nvSpPr>
        <p:spPr>
          <a:xfrm>
            <a:off x="9702800" y="4762500"/>
            <a:ext cx="1849120" cy="508000"/>
          </a:xfrm>
          <a:prstGeom prst="rect">
            <a:avLst/>
          </a:prstGeom>
          <a:noFill/>
          <a:ln/>
        </p:spPr>
        <p:txBody>
          <a:bodyPr wrap="square" lIns="0" tIns="0" rIns="0" bIns="0" rtlCol="0" anchor="t"/>
          <a:lstStyle/>
          <a:p>
            <a:pPr eaLnBrk="0" algn="l" indent="0" marL="0">
              <a:lnSpc>
                <a:spcPct val="124200"/>
              </a:lnSpc>
              <a:buNone/>
            </a:pPr>
            <a:r>
              <a:rPr lang="ko-KR" sz="1400" b="1" dirty="0">
                <a:solidFill>
                  <a:srgbClr val="13221F"/>
                </a:solidFill>
                <a:latin typeface="맑은 고딕" pitchFamily="34" charset="0"/>
                <a:ea typeface="맑은 고딕" pitchFamily="34" charset="-122"/>
                <a:cs typeface="맑은 고딕" pitchFamily="34" charset="-120"/>
              </a:rPr>
              <a:t>승인 자료</a:t>
            </a:r>
            <a:endParaRPr lang="ko-KR" sz="1400" dirty="0"/>
          </a:p>
          <a:p>
            <a:pPr eaLnBrk="0" algn="l" indent="0" marL="0">
              <a:lnSpc>
                <a:spcPct val="124200"/>
              </a:lnSpc>
              <a:buNone/>
            </a:pPr>
            <a:r>
              <a:rPr lang="ko-KR" sz="1400" b="1" dirty="0">
                <a:solidFill>
                  <a:srgbClr val="13221F"/>
                </a:solidFill>
                <a:latin typeface="맑은 고딕" pitchFamily="34" charset="0"/>
                <a:ea typeface="맑은 고딕" pitchFamily="34" charset="-122"/>
                <a:cs typeface="맑은 고딕" pitchFamily="34" charset="-120"/>
              </a:rPr>
              <a:t>찾는 법 익히기</a:t>
            </a:r>
            <a:endParaRPr lang="ko-KR" sz="1400" dirty="0"/>
          </a:p>
        </p:txBody>
      </p:sp>
      <p:sp>
        <p:nvSpPr>
          <p:cNvPr id="47" name="s5-45"/>
          <p:cNvSpPr/>
          <p:nvPr/>
        </p:nvSpPr>
        <p:spPr>
          <a:xfrm>
            <a:off x="2540000" y="5524500"/>
            <a:ext cx="9144000" cy="698500"/>
          </a:xfrm>
          <a:prstGeom prst="rect">
            <a:avLst/>
          </a:prstGeom>
          <a:solidFill>
            <a:srgbClr val="0D5C5E"/>
          </a:solidFill>
          <a:ln/>
        </p:spPr>
      </p:sp>
      <p:sp>
        <p:nvSpPr>
          <p:cNvPr id="48" name="s5-46"/>
          <p:cNvSpPr txBox="1"/>
          <p:nvPr/>
        </p:nvSpPr>
        <p:spPr>
          <a:xfrm>
            <a:off x="2857500" y="5702300"/>
            <a:ext cx="8981440" cy="317500"/>
          </a:xfrm>
          <a:prstGeom prst="rect">
            <a:avLst/>
          </a:prstGeom>
          <a:noFill/>
          <a:ln/>
        </p:spPr>
        <p:txBody>
          <a:bodyPr wrap="square" lIns="0" tIns="0" rIns="0" bIns="0" rtlCol="0" anchor="t"/>
          <a:lstStyle/>
          <a:p>
            <a:pPr eaLnBrk="0" algn="l" indent="0" marL="0">
              <a:lnSpc>
                <a:spcPct val="133400"/>
              </a:lnSpc>
              <a:buNone/>
            </a:pPr>
            <a:r>
              <a:rPr lang="ko-KR" sz="1400" b="1" dirty="0">
                <a:solidFill>
                  <a:srgbClr val="FFFFFF"/>
                </a:solidFill>
                <a:latin typeface="맑은 고딕" pitchFamily="34" charset="0"/>
                <a:ea typeface="맑은 고딕" pitchFamily="34" charset="-122"/>
                <a:cs typeface="맑은 고딕" pitchFamily="34" charset="-120"/>
              </a:rPr>
              <a:t>지점 기준 · 고객 서류는 회사 시스템으로만 주고받습니다. 개인 휴대폰 사진, 개인 메신저는 쓰지 않습니다.</a:t>
            </a:r>
            <a:endParaRPr lang="ko-KR"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D5C5E"/>
        </a:solidFill>
      </p:bgPr>
    </p:bg>
    <p:spTree>
      <p:nvGrpSpPr>
        <p:cNvPr id="1" name=""/>
        <p:cNvGrpSpPr/>
        <p:nvPr/>
      </p:nvGrpSpPr>
      <p:grpSpPr>
        <a:xfrm>
          <a:off x="0" y="0"/>
          <a:ext cx="0" cy="0"/>
          <a:chOff x="0" y="0"/>
          <a:chExt cx="0" cy="0"/>
        </a:xfrm>
      </p:grpSpPr>
      <p:sp>
        <p:nvSpPr>
          <p:cNvPr id="2" name="s6-0"/>
          <p:cNvSpPr/>
          <p:nvPr/>
        </p:nvSpPr>
        <p:spPr>
          <a:xfrm>
            <a:off x="0" y="0"/>
            <a:ext cx="2095500" cy="6858000"/>
          </a:xfrm>
          <a:prstGeom prst="rect">
            <a:avLst/>
          </a:prstGeom>
          <a:solidFill>
            <a:srgbClr val="09474A"/>
          </a:solidFill>
          <a:ln/>
        </p:spPr>
      </p:sp>
      <p:sp>
        <p:nvSpPr>
          <p:cNvPr id="3" name="s6-1"/>
          <p:cNvSpPr txBox="1"/>
          <p:nvPr/>
        </p:nvSpPr>
        <p:spPr>
          <a:xfrm>
            <a:off x="279400" y="393700"/>
            <a:ext cx="16510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9FD3CF"/>
                </a:solidFill>
                <a:latin typeface="맑은 고딕" pitchFamily="34" charset="0"/>
                <a:ea typeface="맑은 고딕" pitchFamily="34" charset="-122"/>
                <a:cs typeface="맑은 고딕" pitchFamily="34" charset="-120"/>
              </a:rPr>
              <a:t>1주차 교육</a:t>
            </a:r>
            <a:endParaRPr lang="ko-KR" sz="1200" dirty="0"/>
          </a:p>
        </p:txBody>
      </p:sp>
      <p:sp>
        <p:nvSpPr>
          <p:cNvPr id="4" name="s6-2"/>
          <p:cNvSpPr txBox="1"/>
          <p:nvPr/>
        </p:nvSpPr>
        <p:spPr>
          <a:xfrm>
            <a:off x="368300" y="1028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9FD3CF"/>
                </a:solidFill>
                <a:latin typeface="맑은 고딕" pitchFamily="34" charset="0"/>
                <a:ea typeface="맑은 고딕" pitchFamily="34" charset="-122"/>
                <a:cs typeface="맑은 고딕" pitchFamily="34" charset="-120"/>
              </a:rPr>
              <a:t>T1</a:t>
            </a:r>
            <a:endParaRPr lang="ko-KR" sz="2500" dirty="0"/>
          </a:p>
        </p:txBody>
      </p:sp>
      <p:sp>
        <p:nvSpPr>
          <p:cNvPr id="5" name="s6-3"/>
          <p:cNvSpPr txBox="1"/>
          <p:nvPr/>
        </p:nvSpPr>
        <p:spPr>
          <a:xfrm>
            <a:off x="368300" y="1435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9FD3CF"/>
                </a:solidFill>
                <a:latin typeface="맑은 고딕" pitchFamily="34" charset="0"/>
                <a:ea typeface="맑은 고딕" pitchFamily="34" charset="-122"/>
                <a:cs typeface="맑은 고딕" pitchFamily="34" charset="-120"/>
              </a:rPr>
              <a:t>지점과 도구</a:t>
            </a:r>
            <a:endParaRPr lang="ko-KR" sz="1200" dirty="0"/>
          </a:p>
        </p:txBody>
      </p:sp>
      <p:sp>
        <p:nvSpPr>
          <p:cNvPr id="6" name="s6-4"/>
          <p:cNvSpPr/>
          <p:nvPr/>
        </p:nvSpPr>
        <p:spPr>
          <a:xfrm>
            <a:off x="190500" y="1905000"/>
            <a:ext cx="1714500" cy="914400"/>
          </a:xfrm>
          <a:prstGeom prst="rect">
            <a:avLst/>
          </a:prstGeom>
          <a:solidFill>
            <a:srgbClr val="FFFFFF"/>
          </a:solidFill>
          <a:ln/>
        </p:spPr>
      </p:sp>
      <p:sp>
        <p:nvSpPr>
          <p:cNvPr id="7" name="s6-5"/>
          <p:cNvSpPr txBox="1"/>
          <p:nvPr/>
        </p:nvSpPr>
        <p:spPr>
          <a:xfrm>
            <a:off x="368300" y="2044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T2</a:t>
            </a:r>
            <a:endParaRPr lang="ko-KR" sz="2500" dirty="0"/>
          </a:p>
        </p:txBody>
      </p:sp>
      <p:sp>
        <p:nvSpPr>
          <p:cNvPr id="8" name="s6-6"/>
          <p:cNvSpPr txBox="1"/>
          <p:nvPr/>
        </p:nvSpPr>
        <p:spPr>
          <a:xfrm>
            <a:off x="368300" y="2451100"/>
            <a:ext cx="1518920" cy="254000"/>
          </a:xfrm>
          <a:prstGeom prst="rect">
            <a:avLst/>
          </a:prstGeom>
          <a:noFill/>
          <a:ln/>
        </p:spPr>
        <p:txBody>
          <a:bodyPr wrap="square" lIns="0" tIns="0" rIns="0" bIns="0" rtlCol="0" anchor="t"/>
          <a:lstStyle/>
          <a:p>
            <a:pPr eaLnBrk="0" algn="l" indent="0" marL="0">
              <a:lnSpc>
                <a:spcPct val="119600"/>
              </a:lnSpc>
              <a:buNone/>
            </a:pPr>
            <a:r>
              <a:rPr lang="ko-KR" sz="1200" b="1" dirty="0">
                <a:solidFill>
                  <a:srgbClr val="0D5C5E"/>
                </a:solidFill>
                <a:latin typeface="맑은 고딕" pitchFamily="34" charset="0"/>
                <a:ea typeface="맑은 고딕" pitchFamily="34" charset="-122"/>
                <a:cs typeface="맑은 고딕" pitchFamily="34" charset="-120"/>
              </a:rPr>
              <a:t>판매 준수</a:t>
            </a:r>
            <a:endParaRPr lang="ko-KR" sz="1200" dirty="0"/>
          </a:p>
        </p:txBody>
      </p:sp>
      <p:sp>
        <p:nvSpPr>
          <p:cNvPr id="9" name="s6-7"/>
          <p:cNvSpPr txBox="1"/>
          <p:nvPr/>
        </p:nvSpPr>
        <p:spPr>
          <a:xfrm>
            <a:off x="368300" y="3060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5E8F8D"/>
                </a:solidFill>
                <a:latin typeface="맑은 고딕" pitchFamily="34" charset="0"/>
                <a:ea typeface="맑은 고딕" pitchFamily="34" charset="-122"/>
                <a:cs typeface="맑은 고딕" pitchFamily="34" charset="-120"/>
              </a:rPr>
              <a:t>T3</a:t>
            </a:r>
            <a:endParaRPr lang="ko-KR" sz="2500" dirty="0"/>
          </a:p>
        </p:txBody>
      </p:sp>
      <p:sp>
        <p:nvSpPr>
          <p:cNvPr id="10" name="s6-8"/>
          <p:cNvSpPr txBox="1"/>
          <p:nvPr/>
        </p:nvSpPr>
        <p:spPr>
          <a:xfrm>
            <a:off x="368300" y="3467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5E8F8D"/>
                </a:solidFill>
                <a:latin typeface="맑은 고딕" pitchFamily="34" charset="0"/>
                <a:ea typeface="맑은 고딕" pitchFamily="34" charset="-122"/>
                <a:cs typeface="맑은 고딕" pitchFamily="34" charset="-120"/>
              </a:rPr>
              <a:t>상담 순서</a:t>
            </a:r>
            <a:endParaRPr lang="ko-KR" sz="1200" dirty="0"/>
          </a:p>
        </p:txBody>
      </p:sp>
      <p:sp>
        <p:nvSpPr>
          <p:cNvPr id="11" name="s6-9"/>
          <p:cNvSpPr txBox="1"/>
          <p:nvPr/>
        </p:nvSpPr>
        <p:spPr>
          <a:xfrm>
            <a:off x="368300" y="4076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5E8F8D"/>
                </a:solidFill>
                <a:latin typeface="맑은 고딕" pitchFamily="34" charset="0"/>
                <a:ea typeface="맑은 고딕" pitchFamily="34" charset="-122"/>
                <a:cs typeface="맑은 고딕" pitchFamily="34" charset="-120"/>
              </a:rPr>
              <a:t>T4</a:t>
            </a:r>
            <a:endParaRPr lang="ko-KR" sz="2500" dirty="0"/>
          </a:p>
        </p:txBody>
      </p:sp>
      <p:sp>
        <p:nvSpPr>
          <p:cNvPr id="12" name="s6-10"/>
          <p:cNvSpPr txBox="1"/>
          <p:nvPr/>
        </p:nvSpPr>
        <p:spPr>
          <a:xfrm>
            <a:off x="368300" y="4483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5E8F8D"/>
                </a:solidFill>
                <a:latin typeface="맑은 고딕" pitchFamily="34" charset="0"/>
                <a:ea typeface="맑은 고딕" pitchFamily="34" charset="-122"/>
                <a:cs typeface="맑은 고딕" pitchFamily="34" charset="-120"/>
              </a:rPr>
              <a:t>개인정보·권리</a:t>
            </a:r>
            <a:endParaRPr lang="ko-KR" sz="1200" dirty="0"/>
          </a:p>
        </p:txBody>
      </p:sp>
      <p:sp>
        <p:nvSpPr>
          <p:cNvPr id="13" name="s6-11"/>
          <p:cNvSpPr txBox="1"/>
          <p:nvPr/>
        </p:nvSpPr>
        <p:spPr>
          <a:xfrm>
            <a:off x="368300" y="5092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5E8F8D"/>
                </a:solidFill>
                <a:latin typeface="맑은 고딕" pitchFamily="34" charset="0"/>
                <a:ea typeface="맑은 고딕" pitchFamily="34" charset="-122"/>
                <a:cs typeface="맑은 고딕" pitchFamily="34" charset="-120"/>
              </a:rPr>
              <a:t>T5</a:t>
            </a:r>
            <a:endParaRPr lang="ko-KR" sz="2500" dirty="0"/>
          </a:p>
        </p:txBody>
      </p:sp>
      <p:sp>
        <p:nvSpPr>
          <p:cNvPr id="14" name="s6-12"/>
          <p:cNvSpPr txBox="1"/>
          <p:nvPr/>
        </p:nvSpPr>
        <p:spPr>
          <a:xfrm>
            <a:off x="368300" y="5499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5E8F8D"/>
                </a:solidFill>
                <a:latin typeface="맑은 고딕" pitchFamily="34" charset="0"/>
                <a:ea typeface="맑은 고딕" pitchFamily="34" charset="-122"/>
                <a:cs typeface="맑은 고딕" pitchFamily="34" charset="-120"/>
              </a:rPr>
              <a:t>첫 달·확인</a:t>
            </a:r>
            <a:endParaRPr lang="ko-KR" sz="1200" dirty="0"/>
          </a:p>
        </p:txBody>
      </p:sp>
      <p:sp>
        <p:nvSpPr>
          <p:cNvPr id="15" name="s6-13"/>
          <p:cNvSpPr txBox="1"/>
          <p:nvPr/>
        </p:nvSpPr>
        <p:spPr>
          <a:xfrm>
            <a:off x="279400" y="6350000"/>
            <a:ext cx="924560"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9FD3CF"/>
                </a:solidFill>
                <a:latin typeface="맑은 고딕" pitchFamily="34" charset="0"/>
                <a:ea typeface="맑은 고딕" pitchFamily="34" charset="-122"/>
                <a:cs typeface="맑은 고딕" pitchFamily="34" charset="-120"/>
              </a:rPr>
              <a:t>06 / 16</a:t>
            </a:r>
            <a:endParaRPr lang="ko-KR" sz="1100" dirty="0"/>
          </a:p>
        </p:txBody>
      </p:sp>
      <p:sp>
        <p:nvSpPr>
          <p:cNvPr id="16" name="s6-14"/>
          <p:cNvSpPr txBox="1"/>
          <p:nvPr/>
        </p:nvSpPr>
        <p:spPr>
          <a:xfrm>
            <a:off x="1079500" y="6350000"/>
            <a:ext cx="762000" cy="228600"/>
          </a:xfrm>
          <a:prstGeom prst="rect">
            <a:avLst/>
          </a:prstGeom>
          <a:noFill/>
          <a:ln/>
        </p:spPr>
        <p:txBody>
          <a:bodyPr wrap="square" lIns="0" tIns="0" rIns="0" bIns="0" rtlCol="0" anchor="t"/>
          <a:lstStyle/>
          <a:p>
            <a:pPr eaLnBrk="0" algn="r" indent="0" marL="0">
              <a:lnSpc>
                <a:spcPct val="133400"/>
              </a:lnSpc>
              <a:buNone/>
            </a:pPr>
            <a:r>
              <a:rPr lang="ko-KR" sz="1100" dirty="0">
                <a:solidFill>
                  <a:srgbClr val="9FD3CF"/>
                </a:solidFill>
                <a:latin typeface="맑은 고딕" pitchFamily="34" charset="0"/>
                <a:ea typeface="맑은 고딕" pitchFamily="34" charset="-122"/>
                <a:cs typeface="맑은 고딕" pitchFamily="34" charset="-120"/>
              </a:rPr>
              <a:t>견본</a:t>
            </a:r>
            <a:endParaRPr lang="ko-KR" sz="1100" dirty="0"/>
          </a:p>
        </p:txBody>
      </p:sp>
      <p:sp>
        <p:nvSpPr>
          <p:cNvPr id="17" name="s6-15"/>
          <p:cNvSpPr txBox="1"/>
          <p:nvPr/>
        </p:nvSpPr>
        <p:spPr>
          <a:xfrm>
            <a:off x="2667000" y="889000"/>
            <a:ext cx="2641600" cy="276225"/>
          </a:xfrm>
          <a:prstGeom prst="rect">
            <a:avLst/>
          </a:prstGeom>
          <a:noFill/>
          <a:ln/>
        </p:spPr>
        <p:txBody>
          <a:bodyPr wrap="square" lIns="0" tIns="0" rIns="0" bIns="0" rtlCol="0" anchor="t"/>
          <a:lstStyle/>
          <a:p>
            <a:pPr eaLnBrk="0" algn="l" indent="0" marL="0">
              <a:lnSpc>
                <a:spcPct val="133400"/>
              </a:lnSpc>
              <a:buNone/>
            </a:pPr>
            <a:r>
              <a:rPr lang="ko-KR" sz="1500" b="1" dirty="0">
                <a:solidFill>
                  <a:srgbClr val="9FD3CF"/>
                </a:solidFill>
                <a:latin typeface="맑은 고딕" pitchFamily="34" charset="0"/>
                <a:ea typeface="맑은 고딕" pitchFamily="34" charset="-122"/>
                <a:cs typeface="맑은 고딕" pitchFamily="34" charset="-120"/>
              </a:rPr>
              <a:t>단원 2</a:t>
            </a:r>
            <a:endParaRPr lang="ko-KR" sz="1500" dirty="0"/>
          </a:p>
        </p:txBody>
      </p:sp>
      <p:sp>
        <p:nvSpPr>
          <p:cNvPr id="18" name="s6-16"/>
          <p:cNvSpPr txBox="1"/>
          <p:nvPr/>
        </p:nvSpPr>
        <p:spPr>
          <a:xfrm>
            <a:off x="5207000" y="254000"/>
            <a:ext cx="6604000" cy="4064000"/>
          </a:xfrm>
          <a:prstGeom prst="rect">
            <a:avLst/>
          </a:prstGeom>
          <a:noFill/>
          <a:ln/>
        </p:spPr>
        <p:txBody>
          <a:bodyPr wrap="square" lIns="0" tIns="0" rIns="0" bIns="0" rtlCol="0" anchor="t"/>
          <a:lstStyle/>
          <a:p>
            <a:pPr eaLnBrk="0" algn="r" indent="0" marL="0">
              <a:lnSpc>
                <a:spcPct val="92000"/>
              </a:lnSpc>
              <a:buNone/>
            </a:pPr>
            <a:r>
              <a:rPr lang="ko-KR" sz="31000" b="1" spc="-100" kern="0" dirty="0">
                <a:solidFill>
                  <a:srgbClr val="FFFFFF"/>
                </a:solidFill>
                <a:latin typeface="맑은 고딕" pitchFamily="34" charset="0"/>
                <a:ea typeface="맑은 고딕" pitchFamily="34" charset="-122"/>
                <a:cs typeface="맑은 고딕" pitchFamily="34" charset="-120"/>
              </a:rPr>
              <a:t>T2</a:t>
            </a:r>
            <a:endParaRPr lang="ko-KR" sz="31000" dirty="0"/>
          </a:p>
        </p:txBody>
      </p:sp>
      <p:sp>
        <p:nvSpPr>
          <p:cNvPr id="19" name="s6-17"/>
          <p:cNvSpPr txBox="1"/>
          <p:nvPr/>
        </p:nvSpPr>
        <p:spPr>
          <a:xfrm>
            <a:off x="2667000" y="4064000"/>
            <a:ext cx="9245600" cy="762000"/>
          </a:xfrm>
          <a:prstGeom prst="rect">
            <a:avLst/>
          </a:prstGeom>
          <a:noFill/>
          <a:ln/>
        </p:spPr>
        <p:txBody>
          <a:bodyPr wrap="square" lIns="0" tIns="0" rIns="0" bIns="0" rtlCol="0" anchor="t"/>
          <a:lstStyle/>
          <a:p>
            <a:pPr eaLnBrk="0" algn="l" indent="0" marL="0">
              <a:lnSpc>
                <a:spcPct val="105800"/>
              </a:lnSpc>
              <a:buNone/>
            </a:pPr>
            <a:r>
              <a:rPr lang="ko-KR" sz="4800" b="1" spc="-100" kern="0" dirty="0">
                <a:solidFill>
                  <a:srgbClr val="FFFFFF"/>
                </a:solidFill>
                <a:latin typeface="맑은 고딕" pitchFamily="34" charset="0"/>
                <a:ea typeface="맑은 고딕" pitchFamily="34" charset="-122"/>
                <a:cs typeface="맑은 고딕" pitchFamily="34" charset="-120"/>
              </a:rPr>
              <a:t>판매 준수 사항</a:t>
            </a:r>
            <a:endParaRPr lang="ko-KR" sz="4800" dirty="0"/>
          </a:p>
        </p:txBody>
      </p:sp>
      <p:sp>
        <p:nvSpPr>
          <p:cNvPr id="20" name="s6-18"/>
          <p:cNvSpPr txBox="1"/>
          <p:nvPr/>
        </p:nvSpPr>
        <p:spPr>
          <a:xfrm>
            <a:off x="2667000" y="1219200"/>
            <a:ext cx="3962400" cy="317500"/>
          </a:xfrm>
          <a:prstGeom prst="rect">
            <a:avLst/>
          </a:prstGeom>
          <a:noFill/>
          <a:ln/>
        </p:spPr>
        <p:txBody>
          <a:bodyPr wrap="square" lIns="0" tIns="0" rIns="0" bIns="0" rtlCol="0" anchor="t"/>
          <a:lstStyle/>
          <a:p>
            <a:pPr eaLnBrk="0" algn="l" indent="0" marL="0">
              <a:lnSpc>
                <a:spcPct val="133400"/>
              </a:lnSpc>
              <a:buNone/>
            </a:pPr>
            <a:r>
              <a:rPr lang="ko-KR" sz="1600" dirty="0">
                <a:solidFill>
                  <a:srgbClr val="C5E3E0"/>
                </a:solidFill>
                <a:latin typeface="맑은 고딕" pitchFamily="34" charset="0"/>
                <a:ea typeface="맑은 고딕" pitchFamily="34" charset="-122"/>
                <a:cs typeface="맑은 고딕" pitchFamily="34" charset="-120"/>
              </a:rPr>
              <a:t>수요일 하루</a:t>
            </a:r>
            <a:endParaRPr lang="ko-KR" sz="1600" dirty="0"/>
          </a:p>
        </p:txBody>
      </p:sp>
      <p:sp>
        <p:nvSpPr>
          <p:cNvPr id="21" name="s6-19"/>
          <p:cNvSpPr txBox="1"/>
          <p:nvPr/>
        </p:nvSpPr>
        <p:spPr>
          <a:xfrm>
            <a:off x="2667000" y="5194300"/>
            <a:ext cx="3962400" cy="254000"/>
          </a:xfrm>
          <a:prstGeom prst="rect">
            <a:avLst/>
          </a:prstGeom>
          <a:noFill/>
          <a:ln/>
        </p:spPr>
        <p:txBody>
          <a:bodyPr wrap="square" lIns="0" tIns="0" rIns="0" bIns="0" rtlCol="0" anchor="t"/>
          <a:lstStyle/>
          <a:p>
            <a:pPr eaLnBrk="0" algn="l" indent="0" marL="0">
              <a:lnSpc>
                <a:spcPct val="133400"/>
              </a:lnSpc>
              <a:buNone/>
            </a:pPr>
            <a:r>
              <a:rPr lang="ko-KR" sz="1200" b="1" dirty="0">
                <a:solidFill>
                  <a:srgbClr val="9FD3CF"/>
                </a:solidFill>
                <a:latin typeface="맑은 고딕" pitchFamily="34" charset="0"/>
                <a:ea typeface="맑은 고딕" pitchFamily="34" charset="-122"/>
                <a:cs typeface="맑은 고딕" pitchFamily="34" charset="-120"/>
              </a:rPr>
              <a:t>이 단원이 끝나면</a:t>
            </a:r>
            <a:endParaRPr lang="ko-KR" sz="1200" dirty="0"/>
          </a:p>
        </p:txBody>
      </p:sp>
      <p:sp>
        <p:nvSpPr>
          <p:cNvPr id="22" name="s6-20"/>
          <p:cNvSpPr/>
          <p:nvPr/>
        </p:nvSpPr>
        <p:spPr>
          <a:xfrm>
            <a:off x="2667000" y="5511800"/>
            <a:ext cx="2730500" cy="0"/>
          </a:xfrm>
          <a:prstGeom prst="line">
            <a:avLst/>
          </a:prstGeom>
          <a:noFill/>
          <a:ln w="12700">
            <a:solidFill>
              <a:srgbClr val="3E7F7E"/>
            </a:solidFill>
            <a:prstDash val="solid"/>
          </a:ln>
        </p:spPr>
      </p:sp>
      <p:sp>
        <p:nvSpPr>
          <p:cNvPr id="23" name="s6-21"/>
          <p:cNvSpPr txBox="1"/>
          <p:nvPr/>
        </p:nvSpPr>
        <p:spPr>
          <a:xfrm>
            <a:off x="2667000" y="5638800"/>
            <a:ext cx="2839720" cy="635000"/>
          </a:xfrm>
          <a:prstGeom prst="rect">
            <a:avLst/>
          </a:prstGeom>
          <a:noFill/>
          <a:ln/>
        </p:spPr>
        <p:txBody>
          <a:bodyPr wrap="square" lIns="0" tIns="0" rIns="0" bIns="0" rtlCol="0" anchor="t"/>
          <a:lstStyle/>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판매 원칙 여섯 가지를</a:t>
            </a:r>
            <a:endParaRPr lang="ko-KR" sz="1500" dirty="0"/>
          </a:p>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내 말로 설명한다</a:t>
            </a:r>
            <a:endParaRPr lang="ko-KR" sz="1500" dirty="0"/>
          </a:p>
        </p:txBody>
      </p:sp>
      <p:sp>
        <p:nvSpPr>
          <p:cNvPr id="24" name="s6-22"/>
          <p:cNvSpPr/>
          <p:nvPr/>
        </p:nvSpPr>
        <p:spPr>
          <a:xfrm>
            <a:off x="5651500" y="5511800"/>
            <a:ext cx="2730500" cy="0"/>
          </a:xfrm>
          <a:prstGeom prst="line">
            <a:avLst/>
          </a:prstGeom>
          <a:noFill/>
          <a:ln w="12700">
            <a:solidFill>
              <a:srgbClr val="3E7F7E"/>
            </a:solidFill>
            <a:prstDash val="solid"/>
          </a:ln>
        </p:spPr>
      </p:sp>
      <p:sp>
        <p:nvSpPr>
          <p:cNvPr id="25" name="s6-23"/>
          <p:cNvSpPr txBox="1"/>
          <p:nvPr/>
        </p:nvSpPr>
        <p:spPr>
          <a:xfrm>
            <a:off x="5651500" y="5638800"/>
            <a:ext cx="2839720" cy="635000"/>
          </a:xfrm>
          <a:prstGeom prst="rect">
            <a:avLst/>
          </a:prstGeom>
          <a:noFill/>
          <a:ln/>
        </p:spPr>
        <p:txBody>
          <a:bodyPr wrap="square" lIns="0" tIns="0" rIns="0" bIns="0" rtlCol="0" anchor="t"/>
          <a:lstStyle/>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하면 안 되는 말을</a:t>
            </a:r>
            <a:endParaRPr lang="ko-KR" sz="1500" dirty="0"/>
          </a:p>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바꿔 말할 수 있다</a:t>
            </a:r>
            <a:endParaRPr lang="ko-KR" sz="1500" dirty="0"/>
          </a:p>
        </p:txBody>
      </p:sp>
      <p:sp>
        <p:nvSpPr>
          <p:cNvPr id="26" name="s6-24"/>
          <p:cNvSpPr/>
          <p:nvPr/>
        </p:nvSpPr>
        <p:spPr>
          <a:xfrm>
            <a:off x="8636000" y="5511800"/>
            <a:ext cx="2730500" cy="0"/>
          </a:xfrm>
          <a:prstGeom prst="line">
            <a:avLst/>
          </a:prstGeom>
          <a:noFill/>
          <a:ln w="12700">
            <a:solidFill>
              <a:srgbClr val="3E7F7E"/>
            </a:solidFill>
            <a:prstDash val="solid"/>
          </a:ln>
        </p:spPr>
      </p:sp>
      <p:sp>
        <p:nvSpPr>
          <p:cNvPr id="27" name="s6-25"/>
          <p:cNvSpPr txBox="1"/>
          <p:nvPr/>
        </p:nvSpPr>
        <p:spPr>
          <a:xfrm>
            <a:off x="8636000" y="5638800"/>
            <a:ext cx="2839720" cy="635000"/>
          </a:xfrm>
          <a:prstGeom prst="rect">
            <a:avLst/>
          </a:prstGeom>
          <a:noFill/>
          <a:ln/>
        </p:spPr>
        <p:txBody>
          <a:bodyPr wrap="square" lIns="0" tIns="0" rIns="0" bIns="0" rtlCol="0" anchor="t"/>
          <a:lstStyle/>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모르면 준법 담당에게</a:t>
            </a:r>
            <a:endParaRPr lang="ko-KR" sz="1500" dirty="0"/>
          </a:p>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먼저 묻는다</a:t>
            </a:r>
            <a:endParaRPr lang="ko-KR" sz="15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7-0"/>
          <p:cNvSpPr/>
          <p:nvPr/>
        </p:nvSpPr>
        <p:spPr>
          <a:xfrm>
            <a:off x="0" y="0"/>
            <a:ext cx="2095500" cy="6858000"/>
          </a:xfrm>
          <a:prstGeom prst="rect">
            <a:avLst/>
          </a:prstGeom>
          <a:solidFill>
            <a:srgbClr val="F2F7F6"/>
          </a:solidFill>
          <a:ln/>
        </p:spPr>
      </p:sp>
      <p:sp>
        <p:nvSpPr>
          <p:cNvPr id="3" name="s7-1"/>
          <p:cNvSpPr txBox="1"/>
          <p:nvPr/>
        </p:nvSpPr>
        <p:spPr>
          <a:xfrm>
            <a:off x="279400" y="393700"/>
            <a:ext cx="16510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0D5C5E"/>
                </a:solidFill>
                <a:latin typeface="맑은 고딕" pitchFamily="34" charset="0"/>
                <a:ea typeface="맑은 고딕" pitchFamily="34" charset="-122"/>
                <a:cs typeface="맑은 고딕" pitchFamily="34" charset="-120"/>
              </a:rPr>
              <a:t>1주차 교육</a:t>
            </a:r>
            <a:endParaRPr lang="ko-KR" sz="1200" dirty="0"/>
          </a:p>
        </p:txBody>
      </p:sp>
      <p:sp>
        <p:nvSpPr>
          <p:cNvPr id="4" name="s7-2"/>
          <p:cNvSpPr txBox="1"/>
          <p:nvPr/>
        </p:nvSpPr>
        <p:spPr>
          <a:xfrm>
            <a:off x="368300" y="1028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T1</a:t>
            </a:r>
            <a:endParaRPr lang="ko-KR" sz="2500" dirty="0"/>
          </a:p>
        </p:txBody>
      </p:sp>
      <p:sp>
        <p:nvSpPr>
          <p:cNvPr id="5" name="s7-3"/>
          <p:cNvSpPr txBox="1"/>
          <p:nvPr/>
        </p:nvSpPr>
        <p:spPr>
          <a:xfrm>
            <a:off x="368300" y="1435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지점과 도구</a:t>
            </a:r>
            <a:endParaRPr lang="ko-KR" sz="1200" dirty="0"/>
          </a:p>
        </p:txBody>
      </p:sp>
      <p:sp>
        <p:nvSpPr>
          <p:cNvPr id="6" name="s7-4"/>
          <p:cNvSpPr/>
          <p:nvPr/>
        </p:nvSpPr>
        <p:spPr>
          <a:xfrm>
            <a:off x="190500" y="1905000"/>
            <a:ext cx="1714500" cy="914400"/>
          </a:xfrm>
          <a:prstGeom prst="rect">
            <a:avLst/>
          </a:prstGeom>
          <a:solidFill>
            <a:srgbClr val="0D5C5E"/>
          </a:solidFill>
          <a:ln/>
        </p:spPr>
      </p:sp>
      <p:sp>
        <p:nvSpPr>
          <p:cNvPr id="7" name="s7-5"/>
          <p:cNvSpPr txBox="1"/>
          <p:nvPr/>
        </p:nvSpPr>
        <p:spPr>
          <a:xfrm>
            <a:off x="368300" y="2044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FFFFFF"/>
                </a:solidFill>
                <a:latin typeface="맑은 고딕" pitchFamily="34" charset="0"/>
                <a:ea typeface="맑은 고딕" pitchFamily="34" charset="-122"/>
                <a:cs typeface="맑은 고딕" pitchFamily="34" charset="-120"/>
              </a:rPr>
              <a:t>T2</a:t>
            </a:r>
            <a:endParaRPr lang="ko-KR" sz="2500" dirty="0"/>
          </a:p>
        </p:txBody>
      </p:sp>
      <p:sp>
        <p:nvSpPr>
          <p:cNvPr id="8" name="s7-6"/>
          <p:cNvSpPr txBox="1"/>
          <p:nvPr/>
        </p:nvSpPr>
        <p:spPr>
          <a:xfrm>
            <a:off x="368300" y="2451100"/>
            <a:ext cx="1518920" cy="254000"/>
          </a:xfrm>
          <a:prstGeom prst="rect">
            <a:avLst/>
          </a:prstGeom>
          <a:noFill/>
          <a:ln/>
        </p:spPr>
        <p:txBody>
          <a:bodyPr wrap="square" lIns="0" tIns="0" rIns="0" bIns="0" rtlCol="0" anchor="t"/>
          <a:lstStyle/>
          <a:p>
            <a:pPr eaLnBrk="0" algn="l" indent="0" marL="0">
              <a:lnSpc>
                <a:spcPct val="119600"/>
              </a:lnSpc>
              <a:buNone/>
            </a:pPr>
            <a:r>
              <a:rPr lang="ko-KR" sz="1200" b="1" dirty="0">
                <a:solidFill>
                  <a:srgbClr val="D5ECEA"/>
                </a:solidFill>
                <a:latin typeface="맑은 고딕" pitchFamily="34" charset="0"/>
                <a:ea typeface="맑은 고딕" pitchFamily="34" charset="-122"/>
                <a:cs typeface="맑은 고딕" pitchFamily="34" charset="-120"/>
              </a:rPr>
              <a:t>판매 준수</a:t>
            </a:r>
            <a:endParaRPr lang="ko-KR" sz="1200" dirty="0"/>
          </a:p>
        </p:txBody>
      </p:sp>
      <p:sp>
        <p:nvSpPr>
          <p:cNvPr id="9" name="s7-7"/>
          <p:cNvSpPr txBox="1"/>
          <p:nvPr/>
        </p:nvSpPr>
        <p:spPr>
          <a:xfrm>
            <a:off x="368300" y="3060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T3</a:t>
            </a:r>
            <a:endParaRPr lang="ko-KR" sz="2500" dirty="0"/>
          </a:p>
        </p:txBody>
      </p:sp>
      <p:sp>
        <p:nvSpPr>
          <p:cNvPr id="10" name="s7-8"/>
          <p:cNvSpPr txBox="1"/>
          <p:nvPr/>
        </p:nvSpPr>
        <p:spPr>
          <a:xfrm>
            <a:off x="368300" y="3467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상담 순서</a:t>
            </a:r>
            <a:endParaRPr lang="ko-KR" sz="1200" dirty="0"/>
          </a:p>
        </p:txBody>
      </p:sp>
      <p:sp>
        <p:nvSpPr>
          <p:cNvPr id="11" name="s7-9"/>
          <p:cNvSpPr txBox="1"/>
          <p:nvPr/>
        </p:nvSpPr>
        <p:spPr>
          <a:xfrm>
            <a:off x="368300" y="4076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T4</a:t>
            </a:r>
            <a:endParaRPr lang="ko-KR" sz="2500" dirty="0"/>
          </a:p>
        </p:txBody>
      </p:sp>
      <p:sp>
        <p:nvSpPr>
          <p:cNvPr id="12" name="s7-10"/>
          <p:cNvSpPr txBox="1"/>
          <p:nvPr/>
        </p:nvSpPr>
        <p:spPr>
          <a:xfrm>
            <a:off x="368300" y="4483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개인정보·권리</a:t>
            </a:r>
            <a:endParaRPr lang="ko-KR" sz="1200" dirty="0"/>
          </a:p>
        </p:txBody>
      </p:sp>
      <p:sp>
        <p:nvSpPr>
          <p:cNvPr id="13" name="s7-11"/>
          <p:cNvSpPr txBox="1"/>
          <p:nvPr/>
        </p:nvSpPr>
        <p:spPr>
          <a:xfrm>
            <a:off x="368300" y="5092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T5</a:t>
            </a:r>
            <a:endParaRPr lang="ko-KR" sz="2500" dirty="0"/>
          </a:p>
        </p:txBody>
      </p:sp>
      <p:sp>
        <p:nvSpPr>
          <p:cNvPr id="14" name="s7-12"/>
          <p:cNvSpPr txBox="1"/>
          <p:nvPr/>
        </p:nvSpPr>
        <p:spPr>
          <a:xfrm>
            <a:off x="368300" y="5499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첫 달·확인</a:t>
            </a:r>
            <a:endParaRPr lang="ko-KR" sz="1200" dirty="0"/>
          </a:p>
        </p:txBody>
      </p:sp>
      <p:sp>
        <p:nvSpPr>
          <p:cNvPr id="15" name="s7-13"/>
          <p:cNvSpPr txBox="1"/>
          <p:nvPr/>
        </p:nvSpPr>
        <p:spPr>
          <a:xfrm>
            <a:off x="279400" y="6350000"/>
            <a:ext cx="924560"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07 / 16</a:t>
            </a:r>
            <a:endParaRPr lang="ko-KR" sz="1100" dirty="0"/>
          </a:p>
        </p:txBody>
      </p:sp>
      <p:sp>
        <p:nvSpPr>
          <p:cNvPr id="16" name="s7-14"/>
          <p:cNvSpPr txBox="1"/>
          <p:nvPr/>
        </p:nvSpPr>
        <p:spPr>
          <a:xfrm>
            <a:off x="1079500" y="6350000"/>
            <a:ext cx="762000" cy="228600"/>
          </a:xfrm>
          <a:prstGeom prst="rect">
            <a:avLst/>
          </a:prstGeom>
          <a:noFill/>
          <a:ln/>
        </p:spPr>
        <p:txBody>
          <a:bodyPr wrap="square" lIns="0" tIns="0" rIns="0" bIns="0" rtlCol="0" anchor="t"/>
          <a:lstStyle/>
          <a:p>
            <a:pPr eaLnBrk="0" algn="r" indent="0" marL="0">
              <a:lnSpc>
                <a:spcPct val="133400"/>
              </a:lnSpc>
              <a:buNone/>
            </a:pPr>
            <a:r>
              <a:rPr lang="ko-KR" sz="1100" dirty="0">
                <a:solidFill>
                  <a:srgbClr val="8C9D99"/>
                </a:solidFill>
                <a:latin typeface="맑은 고딕" pitchFamily="34" charset="0"/>
                <a:ea typeface="맑은 고딕" pitchFamily="34" charset="-122"/>
                <a:cs typeface="맑은 고딕" pitchFamily="34" charset="-120"/>
              </a:rPr>
              <a:t>견본</a:t>
            </a:r>
            <a:endParaRPr lang="ko-KR" sz="1100" dirty="0"/>
          </a:p>
        </p:txBody>
      </p:sp>
      <p:sp>
        <p:nvSpPr>
          <p:cNvPr id="17" name="s7-15"/>
          <p:cNvSpPr txBox="1"/>
          <p:nvPr/>
        </p:nvSpPr>
        <p:spPr>
          <a:xfrm>
            <a:off x="2540000" y="482600"/>
            <a:ext cx="92456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T2 · 판매 준수 사항</a:t>
            </a:r>
            <a:endParaRPr lang="ko-KR" sz="1300" dirty="0"/>
          </a:p>
        </p:txBody>
      </p:sp>
      <p:sp>
        <p:nvSpPr>
          <p:cNvPr id="18" name="s7-16"/>
          <p:cNvSpPr txBox="1"/>
          <p:nvPr/>
        </p:nvSpPr>
        <p:spPr>
          <a:xfrm>
            <a:off x="2540000" y="774700"/>
            <a:ext cx="9509760" cy="508000"/>
          </a:xfrm>
          <a:prstGeom prst="rect">
            <a:avLst/>
          </a:prstGeom>
          <a:noFill/>
          <a:ln/>
        </p:spPr>
        <p:txBody>
          <a:bodyPr wrap="square" lIns="0" tIns="0" rIns="0" bIns="0" rtlCol="0" anchor="t"/>
          <a:lstStyle/>
          <a:p>
            <a:pPr eaLnBrk="0" algn="l" indent="0" marL="0">
              <a:lnSpc>
                <a:spcPct val="110400"/>
              </a:lnSpc>
              <a:buNone/>
            </a:pPr>
            <a:r>
              <a:rPr lang="ko-KR" sz="2900" b="1" dirty="0">
                <a:solidFill>
                  <a:srgbClr val="13221F"/>
                </a:solidFill>
                <a:latin typeface="맑은 고딕" pitchFamily="34" charset="0"/>
                <a:ea typeface="맑은 고딕" pitchFamily="34" charset="-122"/>
                <a:cs typeface="맑은 고딕" pitchFamily="34" charset="-120"/>
              </a:rPr>
              <a:t>금융소비자보호법의 판매 원칙 여섯 가지</a:t>
            </a:r>
            <a:endParaRPr lang="ko-KR" sz="2900" dirty="0"/>
          </a:p>
        </p:txBody>
      </p:sp>
      <p:sp>
        <p:nvSpPr>
          <p:cNvPr id="19" name="s7-17"/>
          <p:cNvSpPr/>
          <p:nvPr/>
        </p:nvSpPr>
        <p:spPr>
          <a:xfrm>
            <a:off x="2540000" y="1524000"/>
            <a:ext cx="2946400" cy="1981200"/>
          </a:xfrm>
          <a:prstGeom prst="rect">
            <a:avLst/>
          </a:prstGeom>
          <a:solidFill>
            <a:srgbClr val="EAF3F2"/>
          </a:solidFill>
          <a:ln/>
        </p:spPr>
      </p:sp>
      <p:sp>
        <p:nvSpPr>
          <p:cNvPr id="20" name="s7-18"/>
          <p:cNvSpPr txBox="1"/>
          <p:nvPr/>
        </p:nvSpPr>
        <p:spPr>
          <a:xfrm>
            <a:off x="2743200" y="1676400"/>
            <a:ext cx="660400" cy="239395"/>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01</a:t>
            </a:r>
            <a:endParaRPr lang="ko-KR" sz="1300" dirty="0"/>
          </a:p>
        </p:txBody>
      </p:sp>
      <p:sp>
        <p:nvSpPr>
          <p:cNvPr id="21" name="s7-19"/>
          <p:cNvSpPr txBox="1"/>
          <p:nvPr/>
        </p:nvSpPr>
        <p:spPr>
          <a:xfrm>
            <a:off x="4191000" y="1689100"/>
            <a:ext cx="1092200" cy="228600"/>
          </a:xfrm>
          <a:prstGeom prst="rect">
            <a:avLst/>
          </a:prstGeom>
          <a:noFill/>
          <a:ln/>
        </p:spPr>
        <p:txBody>
          <a:bodyPr wrap="square" lIns="0" tIns="0" rIns="0" bIns="0" rtlCol="0" anchor="t"/>
          <a:lstStyle/>
          <a:p>
            <a:pPr eaLnBrk="0" algn="r"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제17조</a:t>
            </a:r>
            <a:endParaRPr lang="ko-KR" sz="1100" dirty="0"/>
          </a:p>
        </p:txBody>
      </p:sp>
      <p:sp>
        <p:nvSpPr>
          <p:cNvPr id="22" name="s7-20"/>
          <p:cNvSpPr txBox="1"/>
          <p:nvPr/>
        </p:nvSpPr>
        <p:spPr>
          <a:xfrm>
            <a:off x="2743200" y="1917700"/>
            <a:ext cx="2707640" cy="317500"/>
          </a:xfrm>
          <a:prstGeom prst="rect">
            <a:avLst/>
          </a:prstGeom>
          <a:noFill/>
          <a:ln/>
        </p:spPr>
        <p:txBody>
          <a:bodyPr wrap="square" lIns="0" tIns="0" rIns="0" bIns="0" rtlCol="0" anchor="t"/>
          <a:lstStyle/>
          <a:p>
            <a:pPr eaLnBrk="0" algn="l" indent="0" marL="0">
              <a:lnSpc>
                <a:spcPct val="115000"/>
              </a:lnSpc>
              <a:buNone/>
            </a:pPr>
            <a:r>
              <a:rPr lang="ko-KR" sz="1800" b="1" dirty="0">
                <a:solidFill>
                  <a:srgbClr val="13221F"/>
                </a:solidFill>
                <a:latin typeface="맑은 고딕" pitchFamily="34" charset="0"/>
                <a:ea typeface="맑은 고딕" pitchFamily="34" charset="-122"/>
                <a:cs typeface="맑은 고딕" pitchFamily="34" charset="-120"/>
              </a:rPr>
              <a:t>적합성 원칙</a:t>
            </a:r>
            <a:endParaRPr lang="ko-KR" sz="1800" dirty="0"/>
          </a:p>
        </p:txBody>
      </p:sp>
      <p:sp>
        <p:nvSpPr>
          <p:cNvPr id="23" name="s7-21"/>
          <p:cNvSpPr txBox="1"/>
          <p:nvPr/>
        </p:nvSpPr>
        <p:spPr>
          <a:xfrm>
            <a:off x="2743200" y="2273300"/>
            <a:ext cx="2641600" cy="914400"/>
          </a:xfrm>
          <a:prstGeom prst="rect">
            <a:avLst/>
          </a:prstGeom>
          <a:noFill/>
          <a:ln/>
        </p:spPr>
        <p:txBody>
          <a:bodyPr wrap="square" lIns="0" tIns="0" rIns="0" bIns="0" rtlCol="0" anchor="t"/>
          <a:lstStyle/>
          <a:p>
            <a:pPr eaLnBrk="0" algn="l" indent="0" marL="0">
              <a:lnSpc>
                <a:spcPct val="138000"/>
              </a:lnSpc>
              <a:buNone/>
            </a:pPr>
            <a:r>
              <a:rPr lang="ko-KR" sz="1200" dirty="0">
                <a:solidFill>
                  <a:srgbClr val="4A5C58"/>
                </a:solidFill>
                <a:latin typeface="맑은 고딕" pitchFamily="34" charset="0"/>
                <a:ea typeface="맑은 고딕" pitchFamily="34" charset="-122"/>
                <a:cs typeface="맑은 고딕" pitchFamily="34" charset="-120"/>
              </a:rPr>
              <a:t>대상 상품을 권할 때 나이·재산·가입 목적 등 정해진 정보를 확인하고, 맞지 않는 계약은 권하지 않습니다.</a:t>
            </a:r>
            <a:endParaRPr lang="ko-KR" sz="1200" dirty="0"/>
          </a:p>
        </p:txBody>
      </p:sp>
      <p:sp>
        <p:nvSpPr>
          <p:cNvPr id="24" name="s7-22"/>
          <p:cNvSpPr txBox="1"/>
          <p:nvPr/>
        </p:nvSpPr>
        <p:spPr>
          <a:xfrm>
            <a:off x="2743200" y="3213100"/>
            <a:ext cx="2707640" cy="211773"/>
          </a:xfrm>
          <a:prstGeom prst="rect">
            <a:avLst/>
          </a:prstGeom>
          <a:noFill/>
          <a:ln/>
        </p:spPr>
        <p:txBody>
          <a:bodyPr wrap="square" lIns="0" tIns="0" rIns="0" bIns="0" rtlCol="0" anchor="t"/>
          <a:lstStyle/>
          <a:p>
            <a:pPr eaLnBrk="0" algn="l" indent="0" marL="0">
              <a:lnSpc>
                <a:spcPct val="133400"/>
              </a:lnSpc>
              <a:buNone/>
            </a:pPr>
            <a:r>
              <a:rPr lang="ko-KR" sz="1150" b="1" dirty="0">
                <a:solidFill>
                  <a:srgbClr val="0D5C5E"/>
                </a:solidFill>
                <a:latin typeface="맑은 고딕" pitchFamily="34" charset="0"/>
                <a:ea typeface="맑은 고딕" pitchFamily="34" charset="-122"/>
                <a:cs typeface="맑은 고딕" pitchFamily="34" charset="-120"/>
              </a:rPr>
              <a:t>→ 대상 상품은 회사 기준표 확인</a:t>
            </a:r>
            <a:endParaRPr lang="ko-KR" sz="1150" dirty="0"/>
          </a:p>
        </p:txBody>
      </p:sp>
      <p:sp>
        <p:nvSpPr>
          <p:cNvPr id="25" name="s7-23"/>
          <p:cNvSpPr/>
          <p:nvPr/>
        </p:nvSpPr>
        <p:spPr>
          <a:xfrm>
            <a:off x="5638800" y="1524000"/>
            <a:ext cx="2946400" cy="1981200"/>
          </a:xfrm>
          <a:prstGeom prst="rect">
            <a:avLst/>
          </a:prstGeom>
          <a:solidFill>
            <a:srgbClr val="EAF3F2"/>
          </a:solidFill>
          <a:ln/>
        </p:spPr>
      </p:sp>
      <p:sp>
        <p:nvSpPr>
          <p:cNvPr id="26" name="s7-24"/>
          <p:cNvSpPr txBox="1"/>
          <p:nvPr/>
        </p:nvSpPr>
        <p:spPr>
          <a:xfrm>
            <a:off x="5842000" y="1676400"/>
            <a:ext cx="660400" cy="239395"/>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02</a:t>
            </a:r>
            <a:endParaRPr lang="ko-KR" sz="1300" dirty="0"/>
          </a:p>
        </p:txBody>
      </p:sp>
      <p:sp>
        <p:nvSpPr>
          <p:cNvPr id="27" name="s7-25"/>
          <p:cNvSpPr txBox="1"/>
          <p:nvPr/>
        </p:nvSpPr>
        <p:spPr>
          <a:xfrm>
            <a:off x="7289800" y="1689100"/>
            <a:ext cx="1092200" cy="228600"/>
          </a:xfrm>
          <a:prstGeom prst="rect">
            <a:avLst/>
          </a:prstGeom>
          <a:noFill/>
          <a:ln/>
        </p:spPr>
        <p:txBody>
          <a:bodyPr wrap="square" lIns="0" tIns="0" rIns="0" bIns="0" rtlCol="0" anchor="t"/>
          <a:lstStyle/>
          <a:p>
            <a:pPr eaLnBrk="0" algn="r"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제18조</a:t>
            </a:r>
            <a:endParaRPr lang="ko-KR" sz="1100" dirty="0"/>
          </a:p>
        </p:txBody>
      </p:sp>
      <p:sp>
        <p:nvSpPr>
          <p:cNvPr id="28" name="s7-26"/>
          <p:cNvSpPr txBox="1"/>
          <p:nvPr/>
        </p:nvSpPr>
        <p:spPr>
          <a:xfrm>
            <a:off x="5842000" y="1917700"/>
            <a:ext cx="2707640" cy="317500"/>
          </a:xfrm>
          <a:prstGeom prst="rect">
            <a:avLst/>
          </a:prstGeom>
          <a:noFill/>
          <a:ln/>
        </p:spPr>
        <p:txBody>
          <a:bodyPr wrap="square" lIns="0" tIns="0" rIns="0" bIns="0" rtlCol="0" anchor="t"/>
          <a:lstStyle/>
          <a:p>
            <a:pPr eaLnBrk="0" algn="l" indent="0" marL="0">
              <a:lnSpc>
                <a:spcPct val="115000"/>
              </a:lnSpc>
              <a:buNone/>
            </a:pPr>
            <a:r>
              <a:rPr lang="ko-KR" sz="1800" b="1" dirty="0">
                <a:solidFill>
                  <a:srgbClr val="13221F"/>
                </a:solidFill>
                <a:latin typeface="맑은 고딕" pitchFamily="34" charset="0"/>
                <a:ea typeface="맑은 고딕" pitchFamily="34" charset="-122"/>
                <a:cs typeface="맑은 고딕" pitchFamily="34" charset="-120"/>
              </a:rPr>
              <a:t>적정성 원칙</a:t>
            </a:r>
            <a:endParaRPr lang="ko-KR" sz="1800" dirty="0"/>
          </a:p>
        </p:txBody>
      </p:sp>
      <p:sp>
        <p:nvSpPr>
          <p:cNvPr id="29" name="s7-27"/>
          <p:cNvSpPr txBox="1"/>
          <p:nvPr/>
        </p:nvSpPr>
        <p:spPr>
          <a:xfrm>
            <a:off x="5842000" y="2273300"/>
            <a:ext cx="2641600" cy="914400"/>
          </a:xfrm>
          <a:prstGeom prst="rect">
            <a:avLst/>
          </a:prstGeom>
          <a:noFill/>
          <a:ln/>
        </p:spPr>
        <p:txBody>
          <a:bodyPr wrap="square" lIns="0" tIns="0" rIns="0" bIns="0" rtlCol="0" anchor="t"/>
          <a:lstStyle/>
          <a:p>
            <a:pPr eaLnBrk="0" algn="l" indent="0" marL="0">
              <a:lnSpc>
                <a:spcPct val="138000"/>
              </a:lnSpc>
              <a:buNone/>
            </a:pPr>
            <a:r>
              <a:rPr lang="ko-KR" sz="1200" dirty="0">
                <a:solidFill>
                  <a:srgbClr val="4A5C58"/>
                </a:solidFill>
                <a:latin typeface="맑은 고딕" pitchFamily="34" charset="0"/>
                <a:ea typeface="맑은 고딕" pitchFamily="34" charset="-122"/>
                <a:cs typeface="맑은 고딕" pitchFamily="34" charset="-120"/>
              </a:rPr>
              <a:t>대상 상품을 고객이 권유 없이 가입하려 해도 정보를 확인하고, 맞지 않으면 그 사실을 알립니다.</a:t>
            </a:r>
            <a:endParaRPr lang="ko-KR" sz="1200" dirty="0"/>
          </a:p>
        </p:txBody>
      </p:sp>
      <p:sp>
        <p:nvSpPr>
          <p:cNvPr id="30" name="s7-28"/>
          <p:cNvSpPr txBox="1"/>
          <p:nvPr/>
        </p:nvSpPr>
        <p:spPr>
          <a:xfrm>
            <a:off x="5842000" y="3213100"/>
            <a:ext cx="2707640" cy="211773"/>
          </a:xfrm>
          <a:prstGeom prst="rect">
            <a:avLst/>
          </a:prstGeom>
          <a:noFill/>
          <a:ln/>
        </p:spPr>
        <p:txBody>
          <a:bodyPr wrap="square" lIns="0" tIns="0" rIns="0" bIns="0" rtlCol="0" anchor="t"/>
          <a:lstStyle/>
          <a:p>
            <a:pPr eaLnBrk="0" algn="l" indent="0" marL="0">
              <a:lnSpc>
                <a:spcPct val="133400"/>
              </a:lnSpc>
              <a:buNone/>
            </a:pPr>
            <a:r>
              <a:rPr lang="ko-KR" sz="1150" b="1" dirty="0">
                <a:solidFill>
                  <a:srgbClr val="0D5C5E"/>
                </a:solidFill>
                <a:latin typeface="맑은 고딕" pitchFamily="34" charset="0"/>
                <a:ea typeface="맑은 고딕" pitchFamily="34" charset="-122"/>
                <a:cs typeface="맑은 고딕" pitchFamily="34" charset="-120"/>
              </a:rPr>
              <a:t>→ 대상 상품·절차는 회사 기준 확인</a:t>
            </a:r>
            <a:endParaRPr lang="ko-KR" sz="1150" dirty="0"/>
          </a:p>
        </p:txBody>
      </p:sp>
      <p:sp>
        <p:nvSpPr>
          <p:cNvPr id="31" name="s7-29"/>
          <p:cNvSpPr/>
          <p:nvPr/>
        </p:nvSpPr>
        <p:spPr>
          <a:xfrm>
            <a:off x="8737600" y="1524000"/>
            <a:ext cx="2946400" cy="1981200"/>
          </a:xfrm>
          <a:prstGeom prst="rect">
            <a:avLst/>
          </a:prstGeom>
          <a:solidFill>
            <a:srgbClr val="EAF3F2"/>
          </a:solidFill>
          <a:ln/>
        </p:spPr>
      </p:sp>
      <p:sp>
        <p:nvSpPr>
          <p:cNvPr id="32" name="s7-30"/>
          <p:cNvSpPr txBox="1"/>
          <p:nvPr/>
        </p:nvSpPr>
        <p:spPr>
          <a:xfrm>
            <a:off x="8940800" y="1676400"/>
            <a:ext cx="660400" cy="239395"/>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03</a:t>
            </a:r>
            <a:endParaRPr lang="ko-KR" sz="1300" dirty="0"/>
          </a:p>
        </p:txBody>
      </p:sp>
      <p:sp>
        <p:nvSpPr>
          <p:cNvPr id="33" name="s7-31"/>
          <p:cNvSpPr txBox="1"/>
          <p:nvPr/>
        </p:nvSpPr>
        <p:spPr>
          <a:xfrm>
            <a:off x="10388600" y="1689100"/>
            <a:ext cx="1092200" cy="228600"/>
          </a:xfrm>
          <a:prstGeom prst="rect">
            <a:avLst/>
          </a:prstGeom>
          <a:noFill/>
          <a:ln/>
        </p:spPr>
        <p:txBody>
          <a:bodyPr wrap="square" lIns="0" tIns="0" rIns="0" bIns="0" rtlCol="0" anchor="t"/>
          <a:lstStyle/>
          <a:p>
            <a:pPr eaLnBrk="0" algn="r"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제19조</a:t>
            </a:r>
            <a:endParaRPr lang="ko-KR" sz="1100" dirty="0"/>
          </a:p>
        </p:txBody>
      </p:sp>
      <p:sp>
        <p:nvSpPr>
          <p:cNvPr id="34" name="s7-32"/>
          <p:cNvSpPr txBox="1"/>
          <p:nvPr/>
        </p:nvSpPr>
        <p:spPr>
          <a:xfrm>
            <a:off x="8940800" y="1917700"/>
            <a:ext cx="2707640" cy="317500"/>
          </a:xfrm>
          <a:prstGeom prst="rect">
            <a:avLst/>
          </a:prstGeom>
          <a:noFill/>
          <a:ln/>
        </p:spPr>
        <p:txBody>
          <a:bodyPr wrap="square" lIns="0" tIns="0" rIns="0" bIns="0" rtlCol="0" anchor="t"/>
          <a:lstStyle/>
          <a:p>
            <a:pPr eaLnBrk="0" algn="l" indent="0" marL="0">
              <a:lnSpc>
                <a:spcPct val="115000"/>
              </a:lnSpc>
              <a:buNone/>
            </a:pPr>
            <a:r>
              <a:rPr lang="ko-KR" sz="1800" b="1" dirty="0">
                <a:solidFill>
                  <a:srgbClr val="13221F"/>
                </a:solidFill>
                <a:latin typeface="맑은 고딕" pitchFamily="34" charset="0"/>
                <a:ea typeface="맑은 고딕" pitchFamily="34" charset="-122"/>
                <a:cs typeface="맑은 고딕" pitchFamily="34" charset="-120"/>
              </a:rPr>
              <a:t>설명의무</a:t>
            </a:r>
            <a:endParaRPr lang="ko-KR" sz="1800" dirty="0"/>
          </a:p>
        </p:txBody>
      </p:sp>
      <p:sp>
        <p:nvSpPr>
          <p:cNvPr id="35" name="s7-33"/>
          <p:cNvSpPr txBox="1"/>
          <p:nvPr/>
        </p:nvSpPr>
        <p:spPr>
          <a:xfrm>
            <a:off x="8940800" y="2273300"/>
            <a:ext cx="2641600" cy="914400"/>
          </a:xfrm>
          <a:prstGeom prst="rect">
            <a:avLst/>
          </a:prstGeom>
          <a:noFill/>
          <a:ln/>
        </p:spPr>
        <p:txBody>
          <a:bodyPr wrap="square" lIns="0" tIns="0" rIns="0" bIns="0" rtlCol="0" anchor="t"/>
          <a:lstStyle/>
          <a:p>
            <a:pPr eaLnBrk="0" algn="l" indent="0" marL="0">
              <a:lnSpc>
                <a:spcPct val="138000"/>
              </a:lnSpc>
              <a:buNone/>
            </a:pPr>
            <a:r>
              <a:rPr lang="ko-KR" sz="1200" dirty="0">
                <a:solidFill>
                  <a:srgbClr val="4A5C58"/>
                </a:solidFill>
                <a:latin typeface="맑은 고딕" pitchFamily="34" charset="0"/>
                <a:ea typeface="맑은 고딕" pitchFamily="34" charset="-122"/>
                <a:cs typeface="맑은 고딕" pitchFamily="34" charset="-120"/>
              </a:rPr>
              <a:t>보장 내용, 보험료, 해지할 때 불리한 점처럼 중요한 내용을 고객이 이해하게 설명합니다.</a:t>
            </a:r>
            <a:endParaRPr lang="ko-KR" sz="1200" dirty="0"/>
          </a:p>
        </p:txBody>
      </p:sp>
      <p:sp>
        <p:nvSpPr>
          <p:cNvPr id="36" name="s7-34"/>
          <p:cNvSpPr txBox="1"/>
          <p:nvPr/>
        </p:nvSpPr>
        <p:spPr>
          <a:xfrm>
            <a:off x="8940800" y="3213100"/>
            <a:ext cx="2707640" cy="211773"/>
          </a:xfrm>
          <a:prstGeom prst="rect">
            <a:avLst/>
          </a:prstGeom>
          <a:noFill/>
          <a:ln/>
        </p:spPr>
        <p:txBody>
          <a:bodyPr wrap="square" lIns="0" tIns="0" rIns="0" bIns="0" rtlCol="0" anchor="t"/>
          <a:lstStyle/>
          <a:p>
            <a:pPr eaLnBrk="0" algn="l" indent="0" marL="0">
              <a:lnSpc>
                <a:spcPct val="133400"/>
              </a:lnSpc>
              <a:buNone/>
            </a:pPr>
            <a:r>
              <a:rPr lang="ko-KR" sz="1150" b="1" dirty="0">
                <a:solidFill>
                  <a:srgbClr val="0D5C5E"/>
                </a:solidFill>
                <a:latin typeface="맑은 고딕" pitchFamily="34" charset="0"/>
                <a:ea typeface="맑은 고딕" pitchFamily="34" charset="-122"/>
                <a:cs typeface="맑은 고딕" pitchFamily="34" charset="-120"/>
              </a:rPr>
              <a:t>→ 설명서로 설명하고 확인받기</a:t>
            </a:r>
            <a:endParaRPr lang="ko-KR" sz="1150" dirty="0"/>
          </a:p>
        </p:txBody>
      </p:sp>
      <p:sp>
        <p:nvSpPr>
          <p:cNvPr id="37" name="s7-35"/>
          <p:cNvSpPr/>
          <p:nvPr/>
        </p:nvSpPr>
        <p:spPr>
          <a:xfrm>
            <a:off x="2540000" y="3619500"/>
            <a:ext cx="2946400" cy="1981200"/>
          </a:xfrm>
          <a:prstGeom prst="rect">
            <a:avLst/>
          </a:prstGeom>
          <a:solidFill>
            <a:srgbClr val="EAF3F2"/>
          </a:solidFill>
          <a:ln/>
        </p:spPr>
      </p:sp>
      <p:sp>
        <p:nvSpPr>
          <p:cNvPr id="38" name="s7-36"/>
          <p:cNvSpPr txBox="1"/>
          <p:nvPr/>
        </p:nvSpPr>
        <p:spPr>
          <a:xfrm>
            <a:off x="2743200" y="3771900"/>
            <a:ext cx="660400" cy="239395"/>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04</a:t>
            </a:r>
            <a:endParaRPr lang="ko-KR" sz="1300" dirty="0"/>
          </a:p>
        </p:txBody>
      </p:sp>
      <p:sp>
        <p:nvSpPr>
          <p:cNvPr id="39" name="s7-37"/>
          <p:cNvSpPr txBox="1"/>
          <p:nvPr/>
        </p:nvSpPr>
        <p:spPr>
          <a:xfrm>
            <a:off x="4191000" y="3784600"/>
            <a:ext cx="1092200" cy="228600"/>
          </a:xfrm>
          <a:prstGeom prst="rect">
            <a:avLst/>
          </a:prstGeom>
          <a:noFill/>
          <a:ln/>
        </p:spPr>
        <p:txBody>
          <a:bodyPr wrap="square" lIns="0" tIns="0" rIns="0" bIns="0" rtlCol="0" anchor="t"/>
          <a:lstStyle/>
          <a:p>
            <a:pPr eaLnBrk="0" algn="r"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제20조</a:t>
            </a:r>
            <a:endParaRPr lang="ko-KR" sz="1100" dirty="0"/>
          </a:p>
        </p:txBody>
      </p:sp>
      <p:sp>
        <p:nvSpPr>
          <p:cNvPr id="40" name="s7-38"/>
          <p:cNvSpPr txBox="1"/>
          <p:nvPr/>
        </p:nvSpPr>
        <p:spPr>
          <a:xfrm>
            <a:off x="2743200" y="4013200"/>
            <a:ext cx="2707640" cy="317500"/>
          </a:xfrm>
          <a:prstGeom prst="rect">
            <a:avLst/>
          </a:prstGeom>
          <a:noFill/>
          <a:ln/>
        </p:spPr>
        <p:txBody>
          <a:bodyPr wrap="square" lIns="0" tIns="0" rIns="0" bIns="0" rtlCol="0" anchor="t"/>
          <a:lstStyle/>
          <a:p>
            <a:pPr eaLnBrk="0" algn="l" indent="0" marL="0">
              <a:lnSpc>
                <a:spcPct val="115000"/>
              </a:lnSpc>
              <a:buNone/>
            </a:pPr>
            <a:r>
              <a:rPr lang="ko-KR" sz="1800" b="1" dirty="0">
                <a:solidFill>
                  <a:srgbClr val="13221F"/>
                </a:solidFill>
                <a:latin typeface="맑은 고딕" pitchFamily="34" charset="0"/>
                <a:ea typeface="맑은 고딕" pitchFamily="34" charset="-122"/>
                <a:cs typeface="맑은 고딕" pitchFamily="34" charset="-120"/>
              </a:rPr>
              <a:t>불공정영업행위 금지</a:t>
            </a:r>
            <a:endParaRPr lang="ko-KR" sz="1800" dirty="0"/>
          </a:p>
        </p:txBody>
      </p:sp>
      <p:sp>
        <p:nvSpPr>
          <p:cNvPr id="41" name="s7-39"/>
          <p:cNvSpPr txBox="1"/>
          <p:nvPr/>
        </p:nvSpPr>
        <p:spPr>
          <a:xfrm>
            <a:off x="2743200" y="4368800"/>
            <a:ext cx="2641600" cy="914400"/>
          </a:xfrm>
          <a:prstGeom prst="rect">
            <a:avLst/>
          </a:prstGeom>
          <a:noFill/>
          <a:ln/>
        </p:spPr>
        <p:txBody>
          <a:bodyPr wrap="square" lIns="0" tIns="0" rIns="0" bIns="0" rtlCol="0" anchor="t"/>
          <a:lstStyle/>
          <a:p>
            <a:pPr eaLnBrk="0" algn="l" indent="0" marL="0">
              <a:lnSpc>
                <a:spcPct val="138000"/>
              </a:lnSpc>
              <a:buNone/>
            </a:pPr>
            <a:r>
              <a:rPr lang="ko-KR" sz="1200" dirty="0">
                <a:solidFill>
                  <a:srgbClr val="4A5C58"/>
                </a:solidFill>
                <a:latin typeface="맑은 고딕" pitchFamily="34" charset="0"/>
                <a:ea typeface="맑은 고딕" pitchFamily="34" charset="-122"/>
                <a:cs typeface="맑은 고딕" pitchFamily="34" charset="-120"/>
              </a:rPr>
              <a:t>다른 상품 가입을 조건으로 걸거나, 고객에게 불리한 조건을 떠넘기지 않습니다.</a:t>
            </a:r>
            <a:endParaRPr lang="ko-KR" sz="1200" dirty="0"/>
          </a:p>
        </p:txBody>
      </p:sp>
      <p:sp>
        <p:nvSpPr>
          <p:cNvPr id="42" name="s7-40"/>
          <p:cNvSpPr txBox="1"/>
          <p:nvPr/>
        </p:nvSpPr>
        <p:spPr>
          <a:xfrm>
            <a:off x="2743200" y="5308600"/>
            <a:ext cx="2707640" cy="211773"/>
          </a:xfrm>
          <a:prstGeom prst="rect">
            <a:avLst/>
          </a:prstGeom>
          <a:noFill/>
          <a:ln/>
        </p:spPr>
        <p:txBody>
          <a:bodyPr wrap="square" lIns="0" tIns="0" rIns="0" bIns="0" rtlCol="0" anchor="t"/>
          <a:lstStyle/>
          <a:p>
            <a:pPr eaLnBrk="0" algn="l" indent="0" marL="0">
              <a:lnSpc>
                <a:spcPct val="133400"/>
              </a:lnSpc>
              <a:buNone/>
            </a:pPr>
            <a:r>
              <a:rPr lang="ko-KR" sz="1150" b="1" dirty="0">
                <a:solidFill>
                  <a:srgbClr val="0D5C5E"/>
                </a:solidFill>
                <a:latin typeface="맑은 고딕" pitchFamily="34" charset="0"/>
                <a:ea typeface="맑은 고딕" pitchFamily="34" charset="-122"/>
                <a:cs typeface="맑은 고딕" pitchFamily="34" charset="-120"/>
              </a:rPr>
              <a:t>→ 끼워 팔기 하지 않기</a:t>
            </a:r>
            <a:endParaRPr lang="ko-KR" sz="1150" dirty="0"/>
          </a:p>
        </p:txBody>
      </p:sp>
      <p:sp>
        <p:nvSpPr>
          <p:cNvPr id="43" name="s7-41"/>
          <p:cNvSpPr/>
          <p:nvPr/>
        </p:nvSpPr>
        <p:spPr>
          <a:xfrm>
            <a:off x="5638800" y="3619500"/>
            <a:ext cx="2946400" cy="1981200"/>
          </a:xfrm>
          <a:prstGeom prst="rect">
            <a:avLst/>
          </a:prstGeom>
          <a:solidFill>
            <a:srgbClr val="EAF3F2"/>
          </a:solidFill>
          <a:ln/>
        </p:spPr>
      </p:sp>
      <p:sp>
        <p:nvSpPr>
          <p:cNvPr id="44" name="s7-42"/>
          <p:cNvSpPr txBox="1"/>
          <p:nvPr/>
        </p:nvSpPr>
        <p:spPr>
          <a:xfrm>
            <a:off x="5842000" y="3771900"/>
            <a:ext cx="660400" cy="239395"/>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05</a:t>
            </a:r>
            <a:endParaRPr lang="ko-KR" sz="1300" dirty="0"/>
          </a:p>
        </p:txBody>
      </p:sp>
      <p:sp>
        <p:nvSpPr>
          <p:cNvPr id="45" name="s7-43"/>
          <p:cNvSpPr txBox="1"/>
          <p:nvPr/>
        </p:nvSpPr>
        <p:spPr>
          <a:xfrm>
            <a:off x="7289800" y="3784600"/>
            <a:ext cx="1092200" cy="228600"/>
          </a:xfrm>
          <a:prstGeom prst="rect">
            <a:avLst/>
          </a:prstGeom>
          <a:noFill/>
          <a:ln/>
        </p:spPr>
        <p:txBody>
          <a:bodyPr wrap="square" lIns="0" tIns="0" rIns="0" bIns="0" rtlCol="0" anchor="t"/>
          <a:lstStyle/>
          <a:p>
            <a:pPr eaLnBrk="0" algn="r"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제21조</a:t>
            </a:r>
            <a:endParaRPr lang="ko-KR" sz="1100" dirty="0"/>
          </a:p>
        </p:txBody>
      </p:sp>
      <p:sp>
        <p:nvSpPr>
          <p:cNvPr id="46" name="s7-44"/>
          <p:cNvSpPr txBox="1"/>
          <p:nvPr/>
        </p:nvSpPr>
        <p:spPr>
          <a:xfrm>
            <a:off x="5842000" y="4013200"/>
            <a:ext cx="2707640" cy="317500"/>
          </a:xfrm>
          <a:prstGeom prst="rect">
            <a:avLst/>
          </a:prstGeom>
          <a:noFill/>
          <a:ln/>
        </p:spPr>
        <p:txBody>
          <a:bodyPr wrap="square" lIns="0" tIns="0" rIns="0" bIns="0" rtlCol="0" anchor="t"/>
          <a:lstStyle/>
          <a:p>
            <a:pPr eaLnBrk="0" algn="l" indent="0" marL="0">
              <a:lnSpc>
                <a:spcPct val="115000"/>
              </a:lnSpc>
              <a:buNone/>
            </a:pPr>
            <a:r>
              <a:rPr lang="ko-KR" sz="1800" b="1" dirty="0">
                <a:solidFill>
                  <a:srgbClr val="13221F"/>
                </a:solidFill>
                <a:latin typeface="맑은 고딕" pitchFamily="34" charset="0"/>
                <a:ea typeface="맑은 고딕" pitchFamily="34" charset="-122"/>
                <a:cs typeface="맑은 고딕" pitchFamily="34" charset="-120"/>
              </a:rPr>
              <a:t>부당권유행위 금지</a:t>
            </a:r>
            <a:endParaRPr lang="ko-KR" sz="1800" dirty="0"/>
          </a:p>
        </p:txBody>
      </p:sp>
      <p:sp>
        <p:nvSpPr>
          <p:cNvPr id="47" name="s7-45"/>
          <p:cNvSpPr txBox="1"/>
          <p:nvPr/>
        </p:nvSpPr>
        <p:spPr>
          <a:xfrm>
            <a:off x="5842000" y="4368800"/>
            <a:ext cx="2641600" cy="914400"/>
          </a:xfrm>
          <a:prstGeom prst="rect">
            <a:avLst/>
          </a:prstGeom>
          <a:noFill/>
          <a:ln/>
        </p:spPr>
        <p:txBody>
          <a:bodyPr wrap="square" lIns="0" tIns="0" rIns="0" bIns="0" rtlCol="0" anchor="t"/>
          <a:lstStyle/>
          <a:p>
            <a:pPr eaLnBrk="0" algn="l" indent="0" marL="0">
              <a:lnSpc>
                <a:spcPct val="138000"/>
              </a:lnSpc>
              <a:buNone/>
            </a:pPr>
            <a:r>
              <a:rPr lang="ko-KR" sz="1200" dirty="0">
                <a:solidFill>
                  <a:srgbClr val="4A5C58"/>
                </a:solidFill>
                <a:latin typeface="맑은 고딕" pitchFamily="34" charset="0"/>
                <a:ea typeface="맑은 고딕" pitchFamily="34" charset="-122"/>
                <a:cs typeface="맑은 고딕" pitchFamily="34" charset="-120"/>
              </a:rPr>
              <a:t>불확실한 것을 확실하다고 말하거나, 상품 내용을 사실과 다르게 알리지 않습니다.</a:t>
            </a:r>
            <a:endParaRPr lang="ko-KR" sz="1200" dirty="0"/>
          </a:p>
        </p:txBody>
      </p:sp>
      <p:sp>
        <p:nvSpPr>
          <p:cNvPr id="48" name="s7-46"/>
          <p:cNvSpPr txBox="1"/>
          <p:nvPr/>
        </p:nvSpPr>
        <p:spPr>
          <a:xfrm>
            <a:off x="5842000" y="5308600"/>
            <a:ext cx="2707640" cy="211773"/>
          </a:xfrm>
          <a:prstGeom prst="rect">
            <a:avLst/>
          </a:prstGeom>
          <a:noFill/>
          <a:ln/>
        </p:spPr>
        <p:txBody>
          <a:bodyPr wrap="square" lIns="0" tIns="0" rIns="0" bIns="0" rtlCol="0" anchor="t"/>
          <a:lstStyle/>
          <a:p>
            <a:pPr eaLnBrk="0" algn="l" indent="0" marL="0">
              <a:lnSpc>
                <a:spcPct val="133400"/>
              </a:lnSpc>
              <a:buNone/>
            </a:pPr>
            <a:r>
              <a:rPr lang="ko-KR" sz="1150" b="1" dirty="0">
                <a:solidFill>
                  <a:srgbClr val="0D5C5E"/>
                </a:solidFill>
                <a:latin typeface="맑은 고딕" pitchFamily="34" charset="0"/>
                <a:ea typeface="맑은 고딕" pitchFamily="34" charset="-122"/>
                <a:cs typeface="맑은 고딕" pitchFamily="34" charset="-120"/>
              </a:rPr>
              <a:t>→ 단정하는 말 금지 (다음 쪽)</a:t>
            </a:r>
            <a:endParaRPr lang="ko-KR" sz="1150" dirty="0"/>
          </a:p>
        </p:txBody>
      </p:sp>
      <p:sp>
        <p:nvSpPr>
          <p:cNvPr id="49" name="s7-47"/>
          <p:cNvSpPr/>
          <p:nvPr/>
        </p:nvSpPr>
        <p:spPr>
          <a:xfrm>
            <a:off x="8737600" y="3619500"/>
            <a:ext cx="2946400" cy="1981200"/>
          </a:xfrm>
          <a:prstGeom prst="rect">
            <a:avLst/>
          </a:prstGeom>
          <a:solidFill>
            <a:srgbClr val="EAF3F2"/>
          </a:solidFill>
          <a:ln/>
        </p:spPr>
      </p:sp>
      <p:sp>
        <p:nvSpPr>
          <p:cNvPr id="50" name="s7-48"/>
          <p:cNvSpPr txBox="1"/>
          <p:nvPr/>
        </p:nvSpPr>
        <p:spPr>
          <a:xfrm>
            <a:off x="8940800" y="3771900"/>
            <a:ext cx="660400" cy="239395"/>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06</a:t>
            </a:r>
            <a:endParaRPr lang="ko-KR" sz="1300" dirty="0"/>
          </a:p>
        </p:txBody>
      </p:sp>
      <p:sp>
        <p:nvSpPr>
          <p:cNvPr id="51" name="s7-49"/>
          <p:cNvSpPr txBox="1"/>
          <p:nvPr/>
        </p:nvSpPr>
        <p:spPr>
          <a:xfrm>
            <a:off x="10388600" y="3784600"/>
            <a:ext cx="1092200" cy="228600"/>
          </a:xfrm>
          <a:prstGeom prst="rect">
            <a:avLst/>
          </a:prstGeom>
          <a:noFill/>
          <a:ln/>
        </p:spPr>
        <p:txBody>
          <a:bodyPr wrap="square" lIns="0" tIns="0" rIns="0" bIns="0" rtlCol="0" anchor="t"/>
          <a:lstStyle/>
          <a:p>
            <a:pPr eaLnBrk="0" algn="r"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제22조</a:t>
            </a:r>
            <a:endParaRPr lang="ko-KR" sz="1100" dirty="0"/>
          </a:p>
        </p:txBody>
      </p:sp>
      <p:sp>
        <p:nvSpPr>
          <p:cNvPr id="52" name="s7-50"/>
          <p:cNvSpPr txBox="1"/>
          <p:nvPr/>
        </p:nvSpPr>
        <p:spPr>
          <a:xfrm>
            <a:off x="8940800" y="4013200"/>
            <a:ext cx="2707640" cy="317500"/>
          </a:xfrm>
          <a:prstGeom prst="rect">
            <a:avLst/>
          </a:prstGeom>
          <a:noFill/>
          <a:ln/>
        </p:spPr>
        <p:txBody>
          <a:bodyPr wrap="square" lIns="0" tIns="0" rIns="0" bIns="0" rtlCol="0" anchor="t"/>
          <a:lstStyle/>
          <a:p>
            <a:pPr eaLnBrk="0" algn="l" indent="0" marL="0">
              <a:lnSpc>
                <a:spcPct val="115000"/>
              </a:lnSpc>
              <a:buNone/>
            </a:pPr>
            <a:r>
              <a:rPr lang="ko-KR" sz="1800" b="1" dirty="0">
                <a:solidFill>
                  <a:srgbClr val="13221F"/>
                </a:solidFill>
                <a:latin typeface="맑은 고딕" pitchFamily="34" charset="0"/>
                <a:ea typeface="맑은 고딕" pitchFamily="34" charset="-122"/>
                <a:cs typeface="맑은 고딕" pitchFamily="34" charset="-120"/>
              </a:rPr>
              <a:t>광고 관련 준수사항</a:t>
            </a:r>
            <a:endParaRPr lang="ko-KR" sz="1800" dirty="0"/>
          </a:p>
        </p:txBody>
      </p:sp>
      <p:sp>
        <p:nvSpPr>
          <p:cNvPr id="53" name="s7-51"/>
          <p:cNvSpPr txBox="1"/>
          <p:nvPr/>
        </p:nvSpPr>
        <p:spPr>
          <a:xfrm>
            <a:off x="8940800" y="4368800"/>
            <a:ext cx="2641600" cy="914400"/>
          </a:xfrm>
          <a:prstGeom prst="rect">
            <a:avLst/>
          </a:prstGeom>
          <a:noFill/>
          <a:ln/>
        </p:spPr>
        <p:txBody>
          <a:bodyPr wrap="square" lIns="0" tIns="0" rIns="0" bIns="0" rtlCol="0" anchor="t"/>
          <a:lstStyle/>
          <a:p>
            <a:pPr eaLnBrk="0" algn="l" indent="0" marL="0">
              <a:lnSpc>
                <a:spcPct val="138000"/>
              </a:lnSpc>
              <a:buNone/>
            </a:pPr>
            <a:r>
              <a:rPr lang="ko-KR" sz="1200" dirty="0">
                <a:solidFill>
                  <a:srgbClr val="4A5C58"/>
                </a:solidFill>
                <a:latin typeface="맑은 고딕" pitchFamily="34" charset="0"/>
                <a:ea typeface="맑은 고딕" pitchFamily="34" charset="-122"/>
                <a:cs typeface="맑은 고딕" pitchFamily="34" charset="-120"/>
              </a:rPr>
              <a:t>상품을 알리는 문자·SNS 글·전단도 광고 규정 대상이 될 수 있습니다. 오해하게 쓰지 않습니다.</a:t>
            </a:r>
            <a:endParaRPr lang="ko-KR" sz="1200" dirty="0"/>
          </a:p>
        </p:txBody>
      </p:sp>
      <p:sp>
        <p:nvSpPr>
          <p:cNvPr id="54" name="s7-52"/>
          <p:cNvSpPr txBox="1"/>
          <p:nvPr/>
        </p:nvSpPr>
        <p:spPr>
          <a:xfrm>
            <a:off x="8940800" y="5308600"/>
            <a:ext cx="2707640" cy="211773"/>
          </a:xfrm>
          <a:prstGeom prst="rect">
            <a:avLst/>
          </a:prstGeom>
          <a:noFill/>
          <a:ln/>
        </p:spPr>
        <p:txBody>
          <a:bodyPr wrap="square" lIns="0" tIns="0" rIns="0" bIns="0" rtlCol="0" anchor="t"/>
          <a:lstStyle/>
          <a:p>
            <a:pPr eaLnBrk="0" algn="l" indent="0" marL="0">
              <a:lnSpc>
                <a:spcPct val="133400"/>
              </a:lnSpc>
              <a:buNone/>
            </a:pPr>
            <a:r>
              <a:rPr lang="ko-KR" sz="1150" b="1" dirty="0">
                <a:solidFill>
                  <a:srgbClr val="0D5C5E"/>
                </a:solidFill>
                <a:latin typeface="맑은 고딕" pitchFamily="34" charset="0"/>
                <a:ea typeface="맑은 고딕" pitchFamily="34" charset="-122"/>
                <a:cs typeface="맑은 고딕" pitchFamily="34" charset="-120"/>
              </a:rPr>
              <a:t>→ 지점 기준: 회사 심의 거친 자료만</a:t>
            </a:r>
            <a:endParaRPr lang="ko-KR" sz="1150" dirty="0"/>
          </a:p>
        </p:txBody>
      </p:sp>
      <p:sp>
        <p:nvSpPr>
          <p:cNvPr id="55" name="s7-53"/>
          <p:cNvSpPr txBox="1"/>
          <p:nvPr/>
        </p:nvSpPr>
        <p:spPr>
          <a:xfrm>
            <a:off x="2540000" y="5803900"/>
            <a:ext cx="9509760" cy="444500"/>
          </a:xfrm>
          <a:prstGeom prst="rect">
            <a:avLst/>
          </a:prstGeom>
          <a:noFill/>
          <a:ln/>
        </p:spPr>
        <p:txBody>
          <a:bodyPr wrap="square" lIns="0" tIns="0" rIns="0" bIns="0" rtlCol="0" anchor="t"/>
          <a:lstStyle/>
          <a:p>
            <a:pPr eaLnBrk="0" algn="l" indent="0" marL="0">
              <a:lnSpc>
                <a:spcPct val="138000"/>
              </a:lnSpc>
              <a:buNone/>
            </a:pPr>
            <a:r>
              <a:rPr lang="ko-KR" sz="1050" dirty="0">
                <a:solidFill>
                  <a:srgbClr val="4A5C58"/>
                </a:solidFill>
                <a:latin typeface="맑은 고딕" pitchFamily="34" charset="0"/>
                <a:ea typeface="맑은 고딕" pitchFamily="34" charset="-122"/>
                <a:cs typeface="맑은 고딕" pitchFamily="34" charset="-120"/>
              </a:rPr>
              <a:t>이 쪽은 금융소비자보호법의 핵심 원칙만 다룹니다. 보험업법상 모집 질서·비교 안내 등은 회사 준법교육에서 함께 배웁니다.</a:t>
            </a:r>
            <a:endParaRPr lang="ko-KR" sz="1050" dirty="0"/>
          </a:p>
          <a:p>
            <a:pPr eaLnBrk="0" algn="l" indent="0" marL="0">
              <a:lnSpc>
                <a:spcPct val="138000"/>
              </a:lnSpc>
              <a:buNone/>
            </a:pPr>
            <a:r>
              <a:rPr lang="ko-KR" sz="1050" dirty="0">
                <a:solidFill>
                  <a:srgbClr val="4A5C58"/>
                </a:solidFill>
                <a:latin typeface="맑은 고딕" pitchFamily="34" charset="0"/>
                <a:ea typeface="맑은 고딕" pitchFamily="34" charset="-122"/>
                <a:cs typeface="맑은 고딕" pitchFamily="34" charset="-120"/>
              </a:rPr>
              <a:t>출처: 「금융소비자 보호에 관한 법률」 제17~22조(법률 제21065호, 2026.1.2 시행, 2026.10.6 확인) · 금융위원회 자료(2021.3.29)</a:t>
            </a:r>
            <a:endParaRPr lang="ko-KR" sz="10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8-0"/>
          <p:cNvSpPr/>
          <p:nvPr/>
        </p:nvSpPr>
        <p:spPr>
          <a:xfrm>
            <a:off x="0" y="0"/>
            <a:ext cx="2095500" cy="6858000"/>
          </a:xfrm>
          <a:prstGeom prst="rect">
            <a:avLst/>
          </a:prstGeom>
          <a:solidFill>
            <a:srgbClr val="F2F7F6"/>
          </a:solidFill>
          <a:ln/>
        </p:spPr>
      </p:sp>
      <p:sp>
        <p:nvSpPr>
          <p:cNvPr id="3" name="s8-1"/>
          <p:cNvSpPr txBox="1"/>
          <p:nvPr/>
        </p:nvSpPr>
        <p:spPr>
          <a:xfrm>
            <a:off x="279400" y="393700"/>
            <a:ext cx="16510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0D5C5E"/>
                </a:solidFill>
                <a:latin typeface="맑은 고딕" pitchFamily="34" charset="0"/>
                <a:ea typeface="맑은 고딕" pitchFamily="34" charset="-122"/>
                <a:cs typeface="맑은 고딕" pitchFamily="34" charset="-120"/>
              </a:rPr>
              <a:t>1주차 교육</a:t>
            </a:r>
            <a:endParaRPr lang="ko-KR" sz="1200" dirty="0"/>
          </a:p>
        </p:txBody>
      </p:sp>
      <p:sp>
        <p:nvSpPr>
          <p:cNvPr id="4" name="s8-2"/>
          <p:cNvSpPr txBox="1"/>
          <p:nvPr/>
        </p:nvSpPr>
        <p:spPr>
          <a:xfrm>
            <a:off x="368300" y="1028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T1</a:t>
            </a:r>
            <a:endParaRPr lang="ko-KR" sz="2500" dirty="0"/>
          </a:p>
        </p:txBody>
      </p:sp>
      <p:sp>
        <p:nvSpPr>
          <p:cNvPr id="5" name="s8-3"/>
          <p:cNvSpPr txBox="1"/>
          <p:nvPr/>
        </p:nvSpPr>
        <p:spPr>
          <a:xfrm>
            <a:off x="368300" y="1435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지점과 도구</a:t>
            </a:r>
            <a:endParaRPr lang="ko-KR" sz="1200" dirty="0"/>
          </a:p>
        </p:txBody>
      </p:sp>
      <p:sp>
        <p:nvSpPr>
          <p:cNvPr id="6" name="s8-4"/>
          <p:cNvSpPr/>
          <p:nvPr/>
        </p:nvSpPr>
        <p:spPr>
          <a:xfrm>
            <a:off x="190500" y="1905000"/>
            <a:ext cx="1714500" cy="914400"/>
          </a:xfrm>
          <a:prstGeom prst="rect">
            <a:avLst/>
          </a:prstGeom>
          <a:solidFill>
            <a:srgbClr val="0D5C5E"/>
          </a:solidFill>
          <a:ln/>
        </p:spPr>
      </p:sp>
      <p:sp>
        <p:nvSpPr>
          <p:cNvPr id="7" name="s8-5"/>
          <p:cNvSpPr txBox="1"/>
          <p:nvPr/>
        </p:nvSpPr>
        <p:spPr>
          <a:xfrm>
            <a:off x="368300" y="2044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FFFFFF"/>
                </a:solidFill>
                <a:latin typeface="맑은 고딕" pitchFamily="34" charset="0"/>
                <a:ea typeface="맑은 고딕" pitchFamily="34" charset="-122"/>
                <a:cs typeface="맑은 고딕" pitchFamily="34" charset="-120"/>
              </a:rPr>
              <a:t>T2</a:t>
            </a:r>
            <a:endParaRPr lang="ko-KR" sz="2500" dirty="0"/>
          </a:p>
        </p:txBody>
      </p:sp>
      <p:sp>
        <p:nvSpPr>
          <p:cNvPr id="8" name="s8-6"/>
          <p:cNvSpPr txBox="1"/>
          <p:nvPr/>
        </p:nvSpPr>
        <p:spPr>
          <a:xfrm>
            <a:off x="368300" y="2451100"/>
            <a:ext cx="1518920" cy="254000"/>
          </a:xfrm>
          <a:prstGeom prst="rect">
            <a:avLst/>
          </a:prstGeom>
          <a:noFill/>
          <a:ln/>
        </p:spPr>
        <p:txBody>
          <a:bodyPr wrap="square" lIns="0" tIns="0" rIns="0" bIns="0" rtlCol="0" anchor="t"/>
          <a:lstStyle/>
          <a:p>
            <a:pPr eaLnBrk="0" algn="l" indent="0" marL="0">
              <a:lnSpc>
                <a:spcPct val="119600"/>
              </a:lnSpc>
              <a:buNone/>
            </a:pPr>
            <a:r>
              <a:rPr lang="ko-KR" sz="1200" b="1" dirty="0">
                <a:solidFill>
                  <a:srgbClr val="D5ECEA"/>
                </a:solidFill>
                <a:latin typeface="맑은 고딕" pitchFamily="34" charset="0"/>
                <a:ea typeface="맑은 고딕" pitchFamily="34" charset="-122"/>
                <a:cs typeface="맑은 고딕" pitchFamily="34" charset="-120"/>
              </a:rPr>
              <a:t>판매 준수</a:t>
            </a:r>
            <a:endParaRPr lang="ko-KR" sz="1200" dirty="0"/>
          </a:p>
        </p:txBody>
      </p:sp>
      <p:sp>
        <p:nvSpPr>
          <p:cNvPr id="9" name="s8-7"/>
          <p:cNvSpPr txBox="1"/>
          <p:nvPr/>
        </p:nvSpPr>
        <p:spPr>
          <a:xfrm>
            <a:off x="368300" y="3060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T3</a:t>
            </a:r>
            <a:endParaRPr lang="ko-KR" sz="2500" dirty="0"/>
          </a:p>
        </p:txBody>
      </p:sp>
      <p:sp>
        <p:nvSpPr>
          <p:cNvPr id="10" name="s8-8"/>
          <p:cNvSpPr txBox="1"/>
          <p:nvPr/>
        </p:nvSpPr>
        <p:spPr>
          <a:xfrm>
            <a:off x="368300" y="3467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상담 순서</a:t>
            </a:r>
            <a:endParaRPr lang="ko-KR" sz="1200" dirty="0"/>
          </a:p>
        </p:txBody>
      </p:sp>
      <p:sp>
        <p:nvSpPr>
          <p:cNvPr id="11" name="s8-9"/>
          <p:cNvSpPr txBox="1"/>
          <p:nvPr/>
        </p:nvSpPr>
        <p:spPr>
          <a:xfrm>
            <a:off x="368300" y="4076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T4</a:t>
            </a:r>
            <a:endParaRPr lang="ko-KR" sz="2500" dirty="0"/>
          </a:p>
        </p:txBody>
      </p:sp>
      <p:sp>
        <p:nvSpPr>
          <p:cNvPr id="12" name="s8-10"/>
          <p:cNvSpPr txBox="1"/>
          <p:nvPr/>
        </p:nvSpPr>
        <p:spPr>
          <a:xfrm>
            <a:off x="368300" y="4483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개인정보·권리</a:t>
            </a:r>
            <a:endParaRPr lang="ko-KR" sz="1200" dirty="0"/>
          </a:p>
        </p:txBody>
      </p:sp>
      <p:sp>
        <p:nvSpPr>
          <p:cNvPr id="13" name="s8-11"/>
          <p:cNvSpPr txBox="1"/>
          <p:nvPr/>
        </p:nvSpPr>
        <p:spPr>
          <a:xfrm>
            <a:off x="368300" y="5092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T5</a:t>
            </a:r>
            <a:endParaRPr lang="ko-KR" sz="2500" dirty="0"/>
          </a:p>
        </p:txBody>
      </p:sp>
      <p:sp>
        <p:nvSpPr>
          <p:cNvPr id="14" name="s8-12"/>
          <p:cNvSpPr txBox="1"/>
          <p:nvPr/>
        </p:nvSpPr>
        <p:spPr>
          <a:xfrm>
            <a:off x="368300" y="5499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첫 달·확인</a:t>
            </a:r>
            <a:endParaRPr lang="ko-KR" sz="1200" dirty="0"/>
          </a:p>
        </p:txBody>
      </p:sp>
      <p:sp>
        <p:nvSpPr>
          <p:cNvPr id="15" name="s8-13"/>
          <p:cNvSpPr txBox="1"/>
          <p:nvPr/>
        </p:nvSpPr>
        <p:spPr>
          <a:xfrm>
            <a:off x="279400" y="6350000"/>
            <a:ext cx="924560"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08 / 16</a:t>
            </a:r>
            <a:endParaRPr lang="ko-KR" sz="1100" dirty="0"/>
          </a:p>
        </p:txBody>
      </p:sp>
      <p:sp>
        <p:nvSpPr>
          <p:cNvPr id="16" name="s8-14"/>
          <p:cNvSpPr txBox="1"/>
          <p:nvPr/>
        </p:nvSpPr>
        <p:spPr>
          <a:xfrm>
            <a:off x="1079500" y="6350000"/>
            <a:ext cx="762000" cy="228600"/>
          </a:xfrm>
          <a:prstGeom prst="rect">
            <a:avLst/>
          </a:prstGeom>
          <a:noFill/>
          <a:ln/>
        </p:spPr>
        <p:txBody>
          <a:bodyPr wrap="square" lIns="0" tIns="0" rIns="0" bIns="0" rtlCol="0" anchor="t"/>
          <a:lstStyle/>
          <a:p>
            <a:pPr eaLnBrk="0" algn="r" indent="0" marL="0">
              <a:lnSpc>
                <a:spcPct val="133400"/>
              </a:lnSpc>
              <a:buNone/>
            </a:pPr>
            <a:r>
              <a:rPr lang="ko-KR" sz="1100" dirty="0">
                <a:solidFill>
                  <a:srgbClr val="8C9D99"/>
                </a:solidFill>
                <a:latin typeface="맑은 고딕" pitchFamily="34" charset="0"/>
                <a:ea typeface="맑은 고딕" pitchFamily="34" charset="-122"/>
                <a:cs typeface="맑은 고딕" pitchFamily="34" charset="-120"/>
              </a:rPr>
              <a:t>견본</a:t>
            </a:r>
            <a:endParaRPr lang="ko-KR" sz="1100" dirty="0"/>
          </a:p>
        </p:txBody>
      </p:sp>
      <p:sp>
        <p:nvSpPr>
          <p:cNvPr id="17" name="s8-15"/>
          <p:cNvSpPr txBox="1"/>
          <p:nvPr/>
        </p:nvSpPr>
        <p:spPr>
          <a:xfrm>
            <a:off x="2540000" y="482600"/>
            <a:ext cx="92456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T2 · 판매 준수 사항</a:t>
            </a:r>
            <a:endParaRPr lang="ko-KR" sz="1300" dirty="0"/>
          </a:p>
        </p:txBody>
      </p:sp>
      <p:sp>
        <p:nvSpPr>
          <p:cNvPr id="18" name="s8-16"/>
          <p:cNvSpPr txBox="1"/>
          <p:nvPr/>
        </p:nvSpPr>
        <p:spPr>
          <a:xfrm>
            <a:off x="2540000" y="774700"/>
            <a:ext cx="9509760" cy="508000"/>
          </a:xfrm>
          <a:prstGeom prst="rect">
            <a:avLst/>
          </a:prstGeom>
          <a:noFill/>
          <a:ln/>
        </p:spPr>
        <p:txBody>
          <a:bodyPr wrap="square" lIns="0" tIns="0" rIns="0" bIns="0" rtlCol="0" anchor="t"/>
          <a:lstStyle/>
          <a:p>
            <a:pPr eaLnBrk="0" algn="l" indent="0" marL="0">
              <a:lnSpc>
                <a:spcPct val="110400"/>
              </a:lnSpc>
              <a:buNone/>
            </a:pPr>
            <a:r>
              <a:rPr lang="ko-KR" sz="2900" b="1" dirty="0">
                <a:solidFill>
                  <a:srgbClr val="13221F"/>
                </a:solidFill>
                <a:latin typeface="맑은 고딕" pitchFamily="34" charset="0"/>
                <a:ea typeface="맑은 고딕" pitchFamily="34" charset="-122"/>
                <a:cs typeface="맑은 고딕" pitchFamily="34" charset="-120"/>
              </a:rPr>
              <a:t>하면 안 되는 말, 이렇게 바꿉니다</a:t>
            </a:r>
            <a:endParaRPr lang="ko-KR" sz="2900" dirty="0"/>
          </a:p>
        </p:txBody>
      </p:sp>
      <p:sp>
        <p:nvSpPr>
          <p:cNvPr id="19" name="s8-17"/>
          <p:cNvSpPr/>
          <p:nvPr/>
        </p:nvSpPr>
        <p:spPr>
          <a:xfrm>
            <a:off x="2540000" y="1524000"/>
            <a:ext cx="4381500" cy="406400"/>
          </a:xfrm>
          <a:prstGeom prst="rect">
            <a:avLst/>
          </a:prstGeom>
          <a:solidFill>
            <a:srgbClr val="C2361D"/>
          </a:solidFill>
          <a:ln/>
        </p:spPr>
      </p:sp>
      <p:sp>
        <p:nvSpPr>
          <p:cNvPr id="20" name="s8-18"/>
          <p:cNvSpPr txBox="1"/>
          <p:nvPr/>
        </p:nvSpPr>
        <p:spPr>
          <a:xfrm>
            <a:off x="2743200" y="1612900"/>
            <a:ext cx="4226560" cy="254000"/>
          </a:xfrm>
          <a:prstGeom prst="rect">
            <a:avLst/>
          </a:prstGeom>
          <a:noFill/>
          <a:ln/>
        </p:spPr>
        <p:txBody>
          <a:bodyPr wrap="square" lIns="0" tIns="0" rIns="0" bIns="0" rtlCol="0" anchor="t"/>
          <a:lstStyle/>
          <a:p>
            <a:pPr eaLnBrk="0" algn="l" indent="0" marL="0">
              <a:lnSpc>
                <a:spcPct val="133400"/>
              </a:lnSpc>
              <a:buNone/>
            </a:pPr>
            <a:r>
              <a:rPr lang="ko-KR" sz="1350" b="1" dirty="0">
                <a:solidFill>
                  <a:srgbClr val="FFFFFF"/>
                </a:solidFill>
                <a:latin typeface="맑은 고딕" pitchFamily="34" charset="0"/>
                <a:ea typeface="맑은 고딕" pitchFamily="34" charset="-122"/>
                <a:cs typeface="맑은 고딕" pitchFamily="34" charset="-120"/>
              </a:rPr>
              <a:t>이렇게 말하지 않습니다</a:t>
            </a:r>
            <a:endParaRPr lang="ko-KR" sz="1350" dirty="0"/>
          </a:p>
        </p:txBody>
      </p:sp>
      <p:sp>
        <p:nvSpPr>
          <p:cNvPr id="21" name="s8-19"/>
          <p:cNvSpPr/>
          <p:nvPr/>
        </p:nvSpPr>
        <p:spPr>
          <a:xfrm>
            <a:off x="7302500" y="1524000"/>
            <a:ext cx="4381500" cy="406400"/>
          </a:xfrm>
          <a:prstGeom prst="rect">
            <a:avLst/>
          </a:prstGeom>
          <a:solidFill>
            <a:srgbClr val="0D5C5E"/>
          </a:solidFill>
          <a:ln/>
        </p:spPr>
      </p:sp>
      <p:sp>
        <p:nvSpPr>
          <p:cNvPr id="22" name="s8-20"/>
          <p:cNvSpPr txBox="1"/>
          <p:nvPr/>
        </p:nvSpPr>
        <p:spPr>
          <a:xfrm>
            <a:off x="7505700" y="1612900"/>
            <a:ext cx="4226560" cy="254000"/>
          </a:xfrm>
          <a:prstGeom prst="rect">
            <a:avLst/>
          </a:prstGeom>
          <a:noFill/>
          <a:ln/>
        </p:spPr>
        <p:txBody>
          <a:bodyPr wrap="square" lIns="0" tIns="0" rIns="0" bIns="0" rtlCol="0" anchor="t"/>
          <a:lstStyle/>
          <a:p>
            <a:pPr eaLnBrk="0" algn="l" indent="0" marL="0">
              <a:lnSpc>
                <a:spcPct val="133400"/>
              </a:lnSpc>
              <a:buNone/>
            </a:pPr>
            <a:r>
              <a:rPr lang="ko-KR" sz="1350" b="1" dirty="0">
                <a:solidFill>
                  <a:srgbClr val="FFFFFF"/>
                </a:solidFill>
                <a:latin typeface="맑은 고딕" pitchFamily="34" charset="0"/>
                <a:ea typeface="맑은 고딕" pitchFamily="34" charset="-122"/>
                <a:cs typeface="맑은 고딕" pitchFamily="34" charset="-120"/>
              </a:rPr>
              <a:t>이렇게 말합니다</a:t>
            </a:r>
            <a:endParaRPr lang="ko-KR" sz="1350" dirty="0"/>
          </a:p>
        </p:txBody>
      </p:sp>
      <p:sp>
        <p:nvSpPr>
          <p:cNvPr id="23" name="s8-21"/>
          <p:cNvSpPr/>
          <p:nvPr/>
        </p:nvSpPr>
        <p:spPr>
          <a:xfrm>
            <a:off x="2540000" y="2006600"/>
            <a:ext cx="4381500" cy="635000"/>
          </a:xfrm>
          <a:prstGeom prst="rect">
            <a:avLst/>
          </a:prstGeom>
          <a:solidFill>
            <a:srgbClr val="FCEDE7"/>
          </a:solidFill>
          <a:ln/>
        </p:spPr>
      </p:sp>
      <p:sp>
        <p:nvSpPr>
          <p:cNvPr id="24" name="s8-22"/>
          <p:cNvSpPr txBox="1"/>
          <p:nvPr/>
        </p:nvSpPr>
        <p:spPr>
          <a:xfrm>
            <a:off x="2743200" y="2095500"/>
            <a:ext cx="4226560" cy="279400"/>
          </a:xfrm>
          <a:prstGeom prst="rect">
            <a:avLst/>
          </a:prstGeom>
          <a:noFill/>
          <a:ln/>
        </p:spPr>
        <p:txBody>
          <a:bodyPr wrap="square" lIns="0" tIns="0" rIns="0" bIns="0" rtlCol="0" anchor="t"/>
          <a:lstStyle/>
          <a:p>
            <a:pPr eaLnBrk="0" algn="l" indent="0" marL="0">
              <a:lnSpc>
                <a:spcPct val="119600"/>
              </a:lnSpc>
              <a:buNone/>
            </a:pPr>
            <a:r>
              <a:rPr lang="ko-KR" sz="1450" b="1" dirty="0">
                <a:solidFill>
                  <a:srgbClr val="9E2814"/>
                </a:solidFill>
                <a:latin typeface="맑은 고딕" pitchFamily="34" charset="0"/>
                <a:ea typeface="맑은 고딕" pitchFamily="34" charset="-122"/>
                <a:cs typeface="맑은 고딕" pitchFamily="34" charset="-120"/>
              </a:rPr>
              <a:t>"무조건 이득이에요"</a:t>
            </a:r>
            <a:endParaRPr lang="ko-KR" sz="1450" dirty="0"/>
          </a:p>
        </p:txBody>
      </p:sp>
      <p:sp>
        <p:nvSpPr>
          <p:cNvPr id="25" name="s8-23"/>
          <p:cNvSpPr txBox="1"/>
          <p:nvPr/>
        </p:nvSpPr>
        <p:spPr>
          <a:xfrm>
            <a:off x="2743200" y="2387600"/>
            <a:ext cx="4226560" cy="190500"/>
          </a:xfrm>
          <a:prstGeom prst="rect">
            <a:avLst/>
          </a:prstGeom>
          <a:noFill/>
          <a:ln/>
        </p:spPr>
        <p:txBody>
          <a:bodyPr wrap="square" lIns="0" tIns="0" rIns="0" bIns="0" rtlCol="0" anchor="t"/>
          <a:lstStyle/>
          <a:p>
            <a:pPr eaLnBrk="0" algn="l" indent="0" marL="0">
              <a:lnSpc>
                <a:spcPct val="119600"/>
              </a:lnSpc>
              <a:buNone/>
            </a:pPr>
            <a:r>
              <a:rPr lang="ko-KR" sz="1050" b="1" dirty="0">
                <a:solidFill>
                  <a:srgbClr val="E06A1B"/>
                </a:solidFill>
                <a:latin typeface="맑은 고딕" pitchFamily="34" charset="0"/>
                <a:ea typeface="맑은 고딕" pitchFamily="34" charset="-122"/>
                <a:cs typeface="맑은 고딕" pitchFamily="34" charset="-120"/>
              </a:rPr>
              <a:t>단정</a:t>
            </a:r>
            <a:endParaRPr lang="ko-KR" sz="1050" dirty="0"/>
          </a:p>
        </p:txBody>
      </p:sp>
      <p:sp>
        <p:nvSpPr>
          <p:cNvPr id="26" name="s8-24"/>
          <p:cNvSpPr/>
          <p:nvPr/>
        </p:nvSpPr>
        <p:spPr>
          <a:xfrm rot="5400000">
            <a:off x="7010400" y="2209800"/>
            <a:ext cx="215900" cy="215900"/>
          </a:xfrm>
          <a:prstGeom prst="triangle">
            <a:avLst/>
          </a:prstGeom>
          <a:solidFill>
            <a:srgbClr val="E06A1B"/>
          </a:solidFill>
          <a:ln/>
        </p:spPr>
      </p:sp>
      <p:sp>
        <p:nvSpPr>
          <p:cNvPr id="27" name="s8-25"/>
          <p:cNvSpPr txBox="1"/>
          <p:nvPr/>
        </p:nvSpPr>
        <p:spPr>
          <a:xfrm>
            <a:off x="7505700" y="2095500"/>
            <a:ext cx="4226560" cy="508000"/>
          </a:xfrm>
          <a:prstGeom prst="rect">
            <a:avLst/>
          </a:prstGeom>
          <a:noFill/>
          <a:ln/>
        </p:spPr>
        <p:txBody>
          <a:bodyPr wrap="square" lIns="0" tIns="0" rIns="0" bIns="0" rtlCol="0" anchor="t"/>
          <a:lstStyle/>
          <a:p>
            <a:pPr eaLnBrk="0" algn="l" indent="0" marL="0">
              <a:lnSpc>
                <a:spcPct val="128800"/>
              </a:lnSpc>
              <a:buNone/>
            </a:pPr>
            <a:r>
              <a:rPr lang="ko-KR" sz="1300" b="1" dirty="0">
                <a:solidFill>
                  <a:srgbClr val="13221F"/>
                </a:solidFill>
                <a:latin typeface="맑은 고딕" pitchFamily="34" charset="0"/>
                <a:ea typeface="맑은 고딕" pitchFamily="34" charset="-122"/>
                <a:cs typeface="맑은 고딕" pitchFamily="34" charset="-120"/>
              </a:rPr>
              <a:t>"이 부분은 보장되고, 이 부분은 보장되지 않습니다."</a:t>
            </a:r>
            <a:endParaRPr lang="ko-KR" sz="1300" dirty="0"/>
          </a:p>
        </p:txBody>
      </p:sp>
      <p:sp>
        <p:nvSpPr>
          <p:cNvPr id="28" name="s8-26"/>
          <p:cNvSpPr/>
          <p:nvPr/>
        </p:nvSpPr>
        <p:spPr>
          <a:xfrm>
            <a:off x="7302500" y="2679700"/>
            <a:ext cx="4381500" cy="0"/>
          </a:xfrm>
          <a:prstGeom prst="line">
            <a:avLst/>
          </a:prstGeom>
          <a:noFill/>
          <a:ln w="12700">
            <a:solidFill>
              <a:srgbClr val="D3E0DD"/>
            </a:solidFill>
            <a:prstDash val="solid"/>
          </a:ln>
        </p:spPr>
      </p:sp>
      <p:sp>
        <p:nvSpPr>
          <p:cNvPr id="29" name="s8-27"/>
          <p:cNvSpPr/>
          <p:nvPr/>
        </p:nvSpPr>
        <p:spPr>
          <a:xfrm>
            <a:off x="2540000" y="2717800"/>
            <a:ext cx="4381500" cy="635000"/>
          </a:xfrm>
          <a:prstGeom prst="rect">
            <a:avLst/>
          </a:prstGeom>
          <a:solidFill>
            <a:srgbClr val="FCEDE7"/>
          </a:solidFill>
          <a:ln/>
        </p:spPr>
      </p:sp>
      <p:sp>
        <p:nvSpPr>
          <p:cNvPr id="30" name="s8-28"/>
          <p:cNvSpPr txBox="1"/>
          <p:nvPr/>
        </p:nvSpPr>
        <p:spPr>
          <a:xfrm>
            <a:off x="2743200" y="2806700"/>
            <a:ext cx="4226560" cy="279400"/>
          </a:xfrm>
          <a:prstGeom prst="rect">
            <a:avLst/>
          </a:prstGeom>
          <a:noFill/>
          <a:ln/>
        </p:spPr>
        <p:txBody>
          <a:bodyPr wrap="square" lIns="0" tIns="0" rIns="0" bIns="0" rtlCol="0" anchor="t"/>
          <a:lstStyle/>
          <a:p>
            <a:pPr eaLnBrk="0" algn="l" indent="0" marL="0">
              <a:lnSpc>
                <a:spcPct val="119600"/>
              </a:lnSpc>
              <a:buNone/>
            </a:pPr>
            <a:r>
              <a:rPr lang="ko-KR" sz="1450" b="1" dirty="0">
                <a:solidFill>
                  <a:srgbClr val="9E2814"/>
                </a:solidFill>
                <a:latin typeface="맑은 고딕" pitchFamily="34" charset="0"/>
                <a:ea typeface="맑은 고딕" pitchFamily="34" charset="-122"/>
                <a:cs typeface="맑은 고딕" pitchFamily="34" charset="-120"/>
              </a:rPr>
              <a:t>"원금은 무조건 보장돼요"</a:t>
            </a:r>
            <a:endParaRPr lang="ko-KR" sz="1450" dirty="0"/>
          </a:p>
        </p:txBody>
      </p:sp>
      <p:sp>
        <p:nvSpPr>
          <p:cNvPr id="31" name="s8-29"/>
          <p:cNvSpPr txBox="1"/>
          <p:nvPr/>
        </p:nvSpPr>
        <p:spPr>
          <a:xfrm>
            <a:off x="2743200" y="3098800"/>
            <a:ext cx="4226560" cy="190500"/>
          </a:xfrm>
          <a:prstGeom prst="rect">
            <a:avLst/>
          </a:prstGeom>
          <a:noFill/>
          <a:ln/>
        </p:spPr>
        <p:txBody>
          <a:bodyPr wrap="square" lIns="0" tIns="0" rIns="0" bIns="0" rtlCol="0" anchor="t"/>
          <a:lstStyle/>
          <a:p>
            <a:pPr eaLnBrk="0" algn="l" indent="0" marL="0">
              <a:lnSpc>
                <a:spcPct val="119600"/>
              </a:lnSpc>
              <a:buNone/>
            </a:pPr>
            <a:r>
              <a:rPr lang="ko-KR" sz="1050" b="1" dirty="0">
                <a:solidFill>
                  <a:srgbClr val="E06A1B"/>
                </a:solidFill>
                <a:latin typeface="맑은 고딕" pitchFamily="34" charset="0"/>
                <a:ea typeface="맑은 고딕" pitchFamily="34" charset="-122"/>
                <a:cs typeface="맑은 고딕" pitchFamily="34" charset="-120"/>
              </a:rPr>
              <a:t>조건 확인 없는 단정</a:t>
            </a:r>
            <a:endParaRPr lang="ko-KR" sz="1050" dirty="0"/>
          </a:p>
        </p:txBody>
      </p:sp>
      <p:sp>
        <p:nvSpPr>
          <p:cNvPr id="32" name="s8-30"/>
          <p:cNvSpPr/>
          <p:nvPr/>
        </p:nvSpPr>
        <p:spPr>
          <a:xfrm rot="5400000">
            <a:off x="7010400" y="2921000"/>
            <a:ext cx="215900" cy="215900"/>
          </a:xfrm>
          <a:prstGeom prst="triangle">
            <a:avLst/>
          </a:prstGeom>
          <a:solidFill>
            <a:srgbClr val="E06A1B"/>
          </a:solidFill>
          <a:ln/>
        </p:spPr>
      </p:sp>
      <p:sp>
        <p:nvSpPr>
          <p:cNvPr id="33" name="s8-31"/>
          <p:cNvSpPr txBox="1"/>
          <p:nvPr/>
        </p:nvSpPr>
        <p:spPr>
          <a:xfrm>
            <a:off x="7505700" y="2806700"/>
            <a:ext cx="4226560" cy="508000"/>
          </a:xfrm>
          <a:prstGeom prst="rect">
            <a:avLst/>
          </a:prstGeom>
          <a:noFill/>
          <a:ln/>
        </p:spPr>
        <p:txBody>
          <a:bodyPr wrap="square" lIns="0" tIns="0" rIns="0" bIns="0" rtlCol="0" anchor="t"/>
          <a:lstStyle/>
          <a:p>
            <a:pPr eaLnBrk="0" algn="l" indent="0" marL="0">
              <a:lnSpc>
                <a:spcPct val="128800"/>
              </a:lnSpc>
              <a:buNone/>
            </a:pPr>
            <a:r>
              <a:rPr lang="ko-KR" sz="1300" b="1" dirty="0">
                <a:solidFill>
                  <a:srgbClr val="13221F"/>
                </a:solidFill>
                <a:latin typeface="맑은 고딕" pitchFamily="34" charset="0"/>
                <a:ea typeface="맑은 고딕" pitchFamily="34" charset="-122"/>
                <a:cs typeface="맑은 고딕" pitchFamily="34" charset="-120"/>
              </a:rPr>
              <a:t>"낸 보험료와 돌려받는 돈은 다를 수 있습니다. 해지환급금 예시를 같이 보시죠."</a:t>
            </a:r>
            <a:endParaRPr lang="ko-KR" sz="1300" dirty="0"/>
          </a:p>
        </p:txBody>
      </p:sp>
      <p:sp>
        <p:nvSpPr>
          <p:cNvPr id="34" name="s8-32"/>
          <p:cNvSpPr/>
          <p:nvPr/>
        </p:nvSpPr>
        <p:spPr>
          <a:xfrm>
            <a:off x="7302500" y="3390900"/>
            <a:ext cx="4381500" cy="0"/>
          </a:xfrm>
          <a:prstGeom prst="line">
            <a:avLst/>
          </a:prstGeom>
          <a:noFill/>
          <a:ln w="12700">
            <a:solidFill>
              <a:srgbClr val="D3E0DD"/>
            </a:solidFill>
            <a:prstDash val="solid"/>
          </a:ln>
        </p:spPr>
      </p:sp>
      <p:sp>
        <p:nvSpPr>
          <p:cNvPr id="35" name="s8-33"/>
          <p:cNvSpPr/>
          <p:nvPr/>
        </p:nvSpPr>
        <p:spPr>
          <a:xfrm>
            <a:off x="2540000" y="3429000"/>
            <a:ext cx="4381500" cy="635000"/>
          </a:xfrm>
          <a:prstGeom prst="rect">
            <a:avLst/>
          </a:prstGeom>
          <a:solidFill>
            <a:srgbClr val="FCEDE7"/>
          </a:solidFill>
          <a:ln/>
        </p:spPr>
      </p:sp>
      <p:sp>
        <p:nvSpPr>
          <p:cNvPr id="36" name="s8-34"/>
          <p:cNvSpPr txBox="1"/>
          <p:nvPr/>
        </p:nvSpPr>
        <p:spPr>
          <a:xfrm>
            <a:off x="2743200" y="3517900"/>
            <a:ext cx="4226560" cy="279400"/>
          </a:xfrm>
          <a:prstGeom prst="rect">
            <a:avLst/>
          </a:prstGeom>
          <a:noFill/>
          <a:ln/>
        </p:spPr>
        <p:txBody>
          <a:bodyPr wrap="square" lIns="0" tIns="0" rIns="0" bIns="0" rtlCol="0" anchor="t"/>
          <a:lstStyle/>
          <a:p>
            <a:pPr eaLnBrk="0" algn="l" indent="0" marL="0">
              <a:lnSpc>
                <a:spcPct val="119600"/>
              </a:lnSpc>
              <a:buNone/>
            </a:pPr>
            <a:r>
              <a:rPr lang="ko-KR" sz="1450" b="1" dirty="0">
                <a:solidFill>
                  <a:srgbClr val="9E2814"/>
                </a:solidFill>
                <a:latin typeface="맑은 고딕" pitchFamily="34" charset="0"/>
                <a:ea typeface="맑은 고딕" pitchFamily="34" charset="-122"/>
                <a:cs typeface="맑은 고딕" pitchFamily="34" charset="-120"/>
              </a:rPr>
              <a:t>"지금 보험 깨고 이걸로 바꾸세요"</a:t>
            </a:r>
            <a:endParaRPr lang="ko-KR" sz="1450" dirty="0"/>
          </a:p>
        </p:txBody>
      </p:sp>
      <p:sp>
        <p:nvSpPr>
          <p:cNvPr id="37" name="s8-35"/>
          <p:cNvSpPr txBox="1"/>
          <p:nvPr/>
        </p:nvSpPr>
        <p:spPr>
          <a:xfrm>
            <a:off x="2743200" y="3810000"/>
            <a:ext cx="4226560" cy="190500"/>
          </a:xfrm>
          <a:prstGeom prst="rect">
            <a:avLst/>
          </a:prstGeom>
          <a:noFill/>
          <a:ln/>
        </p:spPr>
        <p:txBody>
          <a:bodyPr wrap="square" lIns="0" tIns="0" rIns="0" bIns="0" rtlCol="0" anchor="t"/>
          <a:lstStyle/>
          <a:p>
            <a:pPr eaLnBrk="0" algn="l" indent="0" marL="0">
              <a:lnSpc>
                <a:spcPct val="119600"/>
              </a:lnSpc>
              <a:buNone/>
            </a:pPr>
            <a:r>
              <a:rPr lang="ko-KR" sz="1050" b="1" dirty="0">
                <a:solidFill>
                  <a:srgbClr val="E06A1B"/>
                </a:solidFill>
                <a:latin typeface="맑은 고딕" pitchFamily="34" charset="0"/>
                <a:ea typeface="맑은 고딕" pitchFamily="34" charset="-122"/>
                <a:cs typeface="맑은 고딕" pitchFamily="34" charset="-120"/>
              </a:rPr>
              <a:t>갈아타기 권유</a:t>
            </a:r>
            <a:endParaRPr lang="ko-KR" sz="1050" dirty="0"/>
          </a:p>
        </p:txBody>
      </p:sp>
      <p:sp>
        <p:nvSpPr>
          <p:cNvPr id="38" name="s8-36"/>
          <p:cNvSpPr/>
          <p:nvPr/>
        </p:nvSpPr>
        <p:spPr>
          <a:xfrm rot="5400000">
            <a:off x="7010400" y="3632200"/>
            <a:ext cx="215900" cy="215900"/>
          </a:xfrm>
          <a:prstGeom prst="triangle">
            <a:avLst/>
          </a:prstGeom>
          <a:solidFill>
            <a:srgbClr val="E06A1B"/>
          </a:solidFill>
          <a:ln/>
        </p:spPr>
      </p:sp>
      <p:sp>
        <p:nvSpPr>
          <p:cNvPr id="39" name="s8-37"/>
          <p:cNvSpPr txBox="1"/>
          <p:nvPr/>
        </p:nvSpPr>
        <p:spPr>
          <a:xfrm>
            <a:off x="7505700" y="3517900"/>
            <a:ext cx="4226560" cy="508000"/>
          </a:xfrm>
          <a:prstGeom prst="rect">
            <a:avLst/>
          </a:prstGeom>
          <a:noFill/>
          <a:ln/>
        </p:spPr>
        <p:txBody>
          <a:bodyPr wrap="square" lIns="0" tIns="0" rIns="0" bIns="0" rtlCol="0" anchor="t"/>
          <a:lstStyle/>
          <a:p>
            <a:pPr eaLnBrk="0" algn="l" indent="0" marL="0">
              <a:lnSpc>
                <a:spcPct val="128800"/>
              </a:lnSpc>
              <a:buNone/>
            </a:pPr>
            <a:r>
              <a:rPr lang="ko-KR" sz="1300" b="1" dirty="0">
                <a:solidFill>
                  <a:srgbClr val="13221F"/>
                </a:solidFill>
                <a:latin typeface="맑은 고딕" pitchFamily="34" charset="0"/>
                <a:ea typeface="맑은 고딕" pitchFamily="34" charset="-122"/>
                <a:cs typeface="맑은 고딕" pitchFamily="34" charset="-120"/>
              </a:rPr>
              <a:t>"바꾸면 가입이 거절되거나 보험료·보장이 달라질 수 있습니다."</a:t>
            </a:r>
            <a:endParaRPr lang="ko-KR" sz="1300" dirty="0"/>
          </a:p>
        </p:txBody>
      </p:sp>
      <p:sp>
        <p:nvSpPr>
          <p:cNvPr id="40" name="s8-38"/>
          <p:cNvSpPr/>
          <p:nvPr/>
        </p:nvSpPr>
        <p:spPr>
          <a:xfrm>
            <a:off x="7302500" y="4102100"/>
            <a:ext cx="4381500" cy="0"/>
          </a:xfrm>
          <a:prstGeom prst="line">
            <a:avLst/>
          </a:prstGeom>
          <a:noFill/>
          <a:ln w="12700">
            <a:solidFill>
              <a:srgbClr val="D3E0DD"/>
            </a:solidFill>
            <a:prstDash val="solid"/>
          </a:ln>
        </p:spPr>
      </p:sp>
      <p:sp>
        <p:nvSpPr>
          <p:cNvPr id="41" name="s8-39"/>
          <p:cNvSpPr/>
          <p:nvPr/>
        </p:nvSpPr>
        <p:spPr>
          <a:xfrm>
            <a:off x="2540000" y="4140200"/>
            <a:ext cx="4381500" cy="635000"/>
          </a:xfrm>
          <a:prstGeom prst="rect">
            <a:avLst/>
          </a:prstGeom>
          <a:solidFill>
            <a:srgbClr val="FCEDE7"/>
          </a:solidFill>
          <a:ln/>
        </p:spPr>
      </p:sp>
      <p:sp>
        <p:nvSpPr>
          <p:cNvPr id="42" name="s8-40"/>
          <p:cNvSpPr txBox="1"/>
          <p:nvPr/>
        </p:nvSpPr>
        <p:spPr>
          <a:xfrm>
            <a:off x="2743200" y="4229100"/>
            <a:ext cx="4226560" cy="279400"/>
          </a:xfrm>
          <a:prstGeom prst="rect">
            <a:avLst/>
          </a:prstGeom>
          <a:noFill/>
          <a:ln/>
        </p:spPr>
        <p:txBody>
          <a:bodyPr wrap="square" lIns="0" tIns="0" rIns="0" bIns="0" rtlCol="0" anchor="t"/>
          <a:lstStyle/>
          <a:p>
            <a:pPr eaLnBrk="0" algn="l" indent="0" marL="0">
              <a:lnSpc>
                <a:spcPct val="119600"/>
              </a:lnSpc>
              <a:buNone/>
            </a:pPr>
            <a:r>
              <a:rPr lang="ko-KR" sz="1450" b="1" dirty="0">
                <a:solidFill>
                  <a:srgbClr val="9E2814"/>
                </a:solidFill>
                <a:latin typeface="맑은 고딕" pitchFamily="34" charset="0"/>
                <a:ea typeface="맑은 고딕" pitchFamily="34" charset="-122"/>
                <a:cs typeface="맑은 고딕" pitchFamily="34" charset="-120"/>
              </a:rPr>
              <a:t>"오늘 안 하시면 손해예요"</a:t>
            </a:r>
            <a:endParaRPr lang="ko-KR" sz="1450" dirty="0"/>
          </a:p>
        </p:txBody>
      </p:sp>
      <p:sp>
        <p:nvSpPr>
          <p:cNvPr id="43" name="s8-41"/>
          <p:cNvSpPr txBox="1"/>
          <p:nvPr/>
        </p:nvSpPr>
        <p:spPr>
          <a:xfrm>
            <a:off x="2743200" y="4521200"/>
            <a:ext cx="4226560" cy="190500"/>
          </a:xfrm>
          <a:prstGeom prst="rect">
            <a:avLst/>
          </a:prstGeom>
          <a:noFill/>
          <a:ln/>
        </p:spPr>
        <p:txBody>
          <a:bodyPr wrap="square" lIns="0" tIns="0" rIns="0" bIns="0" rtlCol="0" anchor="t"/>
          <a:lstStyle/>
          <a:p>
            <a:pPr eaLnBrk="0" algn="l" indent="0" marL="0">
              <a:lnSpc>
                <a:spcPct val="119600"/>
              </a:lnSpc>
              <a:buNone/>
            </a:pPr>
            <a:r>
              <a:rPr lang="ko-KR" sz="1050" b="1" dirty="0">
                <a:solidFill>
                  <a:srgbClr val="E06A1B"/>
                </a:solidFill>
                <a:latin typeface="맑은 고딕" pitchFamily="34" charset="0"/>
                <a:ea typeface="맑은 고딕" pitchFamily="34" charset="-122"/>
                <a:cs typeface="맑은 고딕" pitchFamily="34" charset="-120"/>
              </a:rPr>
              <a:t>서두르게 함</a:t>
            </a:r>
            <a:endParaRPr lang="ko-KR" sz="1050" dirty="0"/>
          </a:p>
        </p:txBody>
      </p:sp>
      <p:sp>
        <p:nvSpPr>
          <p:cNvPr id="44" name="s8-42"/>
          <p:cNvSpPr/>
          <p:nvPr/>
        </p:nvSpPr>
        <p:spPr>
          <a:xfrm rot="5400000">
            <a:off x="7010400" y="4343400"/>
            <a:ext cx="215900" cy="215900"/>
          </a:xfrm>
          <a:prstGeom prst="triangle">
            <a:avLst/>
          </a:prstGeom>
          <a:solidFill>
            <a:srgbClr val="E06A1B"/>
          </a:solidFill>
          <a:ln/>
        </p:spPr>
      </p:sp>
      <p:sp>
        <p:nvSpPr>
          <p:cNvPr id="45" name="s8-43"/>
          <p:cNvSpPr txBox="1"/>
          <p:nvPr/>
        </p:nvSpPr>
        <p:spPr>
          <a:xfrm>
            <a:off x="7505700" y="4229100"/>
            <a:ext cx="4226560" cy="508000"/>
          </a:xfrm>
          <a:prstGeom prst="rect">
            <a:avLst/>
          </a:prstGeom>
          <a:noFill/>
          <a:ln/>
        </p:spPr>
        <p:txBody>
          <a:bodyPr wrap="square" lIns="0" tIns="0" rIns="0" bIns="0" rtlCol="0" anchor="t"/>
          <a:lstStyle/>
          <a:p>
            <a:pPr eaLnBrk="0" algn="l" indent="0" marL="0">
              <a:lnSpc>
                <a:spcPct val="128800"/>
              </a:lnSpc>
              <a:buNone/>
            </a:pPr>
            <a:r>
              <a:rPr lang="ko-KR" sz="1300" b="1" dirty="0">
                <a:solidFill>
                  <a:srgbClr val="13221F"/>
                </a:solidFill>
                <a:latin typeface="맑은 고딕" pitchFamily="34" charset="0"/>
                <a:ea typeface="맑은 고딕" pitchFamily="34" charset="-122"/>
                <a:cs typeface="맑은 고딕" pitchFamily="34" charset="-120"/>
              </a:rPr>
              <a:t>"충분히 생각해 보시고 결정하셔도 됩니다."</a:t>
            </a:r>
            <a:endParaRPr lang="ko-KR" sz="1300" dirty="0"/>
          </a:p>
        </p:txBody>
      </p:sp>
      <p:sp>
        <p:nvSpPr>
          <p:cNvPr id="46" name="s8-44"/>
          <p:cNvSpPr/>
          <p:nvPr/>
        </p:nvSpPr>
        <p:spPr>
          <a:xfrm>
            <a:off x="7302500" y="4813300"/>
            <a:ext cx="4381500" cy="0"/>
          </a:xfrm>
          <a:prstGeom prst="line">
            <a:avLst/>
          </a:prstGeom>
          <a:noFill/>
          <a:ln w="12700">
            <a:solidFill>
              <a:srgbClr val="D3E0DD"/>
            </a:solidFill>
            <a:prstDash val="solid"/>
          </a:ln>
        </p:spPr>
      </p:sp>
      <p:sp>
        <p:nvSpPr>
          <p:cNvPr id="47" name="s8-45"/>
          <p:cNvSpPr/>
          <p:nvPr/>
        </p:nvSpPr>
        <p:spPr>
          <a:xfrm>
            <a:off x="2540000" y="4851400"/>
            <a:ext cx="4381500" cy="635000"/>
          </a:xfrm>
          <a:prstGeom prst="rect">
            <a:avLst/>
          </a:prstGeom>
          <a:solidFill>
            <a:srgbClr val="FCEDE7"/>
          </a:solidFill>
          <a:ln/>
        </p:spPr>
      </p:sp>
      <p:sp>
        <p:nvSpPr>
          <p:cNvPr id="48" name="s8-46"/>
          <p:cNvSpPr txBox="1"/>
          <p:nvPr/>
        </p:nvSpPr>
        <p:spPr>
          <a:xfrm>
            <a:off x="2743200" y="4940300"/>
            <a:ext cx="4226560" cy="279400"/>
          </a:xfrm>
          <a:prstGeom prst="rect">
            <a:avLst/>
          </a:prstGeom>
          <a:noFill/>
          <a:ln/>
        </p:spPr>
        <p:txBody>
          <a:bodyPr wrap="square" lIns="0" tIns="0" rIns="0" bIns="0" rtlCol="0" anchor="t"/>
          <a:lstStyle/>
          <a:p>
            <a:pPr eaLnBrk="0" algn="l" indent="0" marL="0">
              <a:lnSpc>
                <a:spcPct val="119600"/>
              </a:lnSpc>
              <a:buNone/>
            </a:pPr>
            <a:r>
              <a:rPr lang="ko-KR" sz="1450" b="1" dirty="0">
                <a:solidFill>
                  <a:srgbClr val="9E2814"/>
                </a:solidFill>
                <a:latin typeface="맑은 고딕" pitchFamily="34" charset="0"/>
                <a:ea typeface="맑은 고딕" pitchFamily="34" charset="-122"/>
                <a:cs typeface="맑은 고딕" pitchFamily="34" charset="-120"/>
              </a:rPr>
              <a:t>"여기가 제일 싸요"</a:t>
            </a:r>
            <a:endParaRPr lang="ko-KR" sz="1450" dirty="0"/>
          </a:p>
        </p:txBody>
      </p:sp>
      <p:sp>
        <p:nvSpPr>
          <p:cNvPr id="49" name="s8-47"/>
          <p:cNvSpPr txBox="1"/>
          <p:nvPr/>
        </p:nvSpPr>
        <p:spPr>
          <a:xfrm>
            <a:off x="2743200" y="5232400"/>
            <a:ext cx="4226560" cy="190500"/>
          </a:xfrm>
          <a:prstGeom prst="rect">
            <a:avLst/>
          </a:prstGeom>
          <a:noFill/>
          <a:ln/>
        </p:spPr>
        <p:txBody>
          <a:bodyPr wrap="square" lIns="0" tIns="0" rIns="0" bIns="0" rtlCol="0" anchor="t"/>
          <a:lstStyle/>
          <a:p>
            <a:pPr eaLnBrk="0" algn="l" indent="0" marL="0">
              <a:lnSpc>
                <a:spcPct val="119600"/>
              </a:lnSpc>
              <a:buNone/>
            </a:pPr>
            <a:r>
              <a:rPr lang="ko-KR" sz="1050" b="1" dirty="0">
                <a:solidFill>
                  <a:srgbClr val="E06A1B"/>
                </a:solidFill>
                <a:latin typeface="맑은 고딕" pitchFamily="34" charset="0"/>
                <a:ea typeface="맑은 고딕" pitchFamily="34" charset="-122"/>
                <a:cs typeface="맑은 고딕" pitchFamily="34" charset="-120"/>
              </a:rPr>
              <a:t>근거 없는 비교</a:t>
            </a:r>
            <a:endParaRPr lang="ko-KR" sz="1050" dirty="0"/>
          </a:p>
        </p:txBody>
      </p:sp>
      <p:sp>
        <p:nvSpPr>
          <p:cNvPr id="50" name="s8-48"/>
          <p:cNvSpPr/>
          <p:nvPr/>
        </p:nvSpPr>
        <p:spPr>
          <a:xfrm rot="5400000">
            <a:off x="7010400" y="5054600"/>
            <a:ext cx="215900" cy="215900"/>
          </a:xfrm>
          <a:prstGeom prst="triangle">
            <a:avLst/>
          </a:prstGeom>
          <a:solidFill>
            <a:srgbClr val="E06A1B"/>
          </a:solidFill>
          <a:ln/>
        </p:spPr>
      </p:sp>
      <p:sp>
        <p:nvSpPr>
          <p:cNvPr id="51" name="s8-49"/>
          <p:cNvSpPr txBox="1"/>
          <p:nvPr/>
        </p:nvSpPr>
        <p:spPr>
          <a:xfrm>
            <a:off x="7505700" y="4940300"/>
            <a:ext cx="4226560" cy="508000"/>
          </a:xfrm>
          <a:prstGeom prst="rect">
            <a:avLst/>
          </a:prstGeom>
          <a:noFill/>
          <a:ln/>
        </p:spPr>
        <p:txBody>
          <a:bodyPr wrap="square" lIns="0" tIns="0" rIns="0" bIns="0" rtlCol="0" anchor="t"/>
          <a:lstStyle/>
          <a:p>
            <a:pPr eaLnBrk="0" algn="l" indent="0" marL="0">
              <a:lnSpc>
                <a:spcPct val="128800"/>
              </a:lnSpc>
              <a:buNone/>
            </a:pPr>
            <a:r>
              <a:rPr lang="ko-KR" sz="1300" b="1" dirty="0">
                <a:solidFill>
                  <a:srgbClr val="13221F"/>
                </a:solidFill>
                <a:latin typeface="맑은 고딕" pitchFamily="34" charset="0"/>
                <a:ea typeface="맑은 고딕" pitchFamily="34" charset="-122"/>
                <a:cs typeface="맑은 고딕" pitchFamily="34" charset="-120"/>
              </a:rPr>
              <a:t>"비교 조건과 보장 범위부터 맞춰 보겠습니다. 이 자료를 기준으로 같이 보시죠."</a:t>
            </a:r>
            <a:endParaRPr lang="ko-KR" sz="1300" dirty="0"/>
          </a:p>
        </p:txBody>
      </p:sp>
      <p:sp>
        <p:nvSpPr>
          <p:cNvPr id="52" name="s8-50"/>
          <p:cNvSpPr/>
          <p:nvPr/>
        </p:nvSpPr>
        <p:spPr>
          <a:xfrm>
            <a:off x="7302500" y="5524500"/>
            <a:ext cx="4381500" cy="0"/>
          </a:xfrm>
          <a:prstGeom prst="line">
            <a:avLst/>
          </a:prstGeom>
          <a:noFill/>
          <a:ln w="12700">
            <a:solidFill>
              <a:srgbClr val="D3E0DD"/>
            </a:solidFill>
            <a:prstDash val="solid"/>
          </a:ln>
        </p:spPr>
      </p:sp>
      <p:sp>
        <p:nvSpPr>
          <p:cNvPr id="53" name="s8-51"/>
          <p:cNvSpPr/>
          <p:nvPr/>
        </p:nvSpPr>
        <p:spPr>
          <a:xfrm>
            <a:off x="2540000" y="5562600"/>
            <a:ext cx="4381500" cy="635000"/>
          </a:xfrm>
          <a:prstGeom prst="rect">
            <a:avLst/>
          </a:prstGeom>
          <a:solidFill>
            <a:srgbClr val="FCEDE7"/>
          </a:solidFill>
          <a:ln/>
        </p:spPr>
      </p:sp>
      <p:sp>
        <p:nvSpPr>
          <p:cNvPr id="54" name="s8-52"/>
          <p:cNvSpPr txBox="1"/>
          <p:nvPr/>
        </p:nvSpPr>
        <p:spPr>
          <a:xfrm>
            <a:off x="2743200" y="5651500"/>
            <a:ext cx="4226560" cy="279400"/>
          </a:xfrm>
          <a:prstGeom prst="rect">
            <a:avLst/>
          </a:prstGeom>
          <a:noFill/>
          <a:ln/>
        </p:spPr>
        <p:txBody>
          <a:bodyPr wrap="square" lIns="0" tIns="0" rIns="0" bIns="0" rtlCol="0" anchor="t"/>
          <a:lstStyle/>
          <a:p>
            <a:pPr eaLnBrk="0" algn="l" indent="0" marL="0">
              <a:lnSpc>
                <a:spcPct val="119600"/>
              </a:lnSpc>
              <a:buNone/>
            </a:pPr>
            <a:r>
              <a:rPr lang="ko-KR" sz="1450" b="1" dirty="0">
                <a:solidFill>
                  <a:srgbClr val="9E2814"/>
                </a:solidFill>
                <a:latin typeface="맑은 고딕" pitchFamily="34" charset="0"/>
                <a:ea typeface="맑은 고딕" pitchFamily="34" charset="-122"/>
                <a:cs typeface="맑은 고딕" pitchFamily="34" charset="-120"/>
              </a:rPr>
              <a:t>"설명은 됐고, 서명만 하세요"</a:t>
            </a:r>
            <a:endParaRPr lang="ko-KR" sz="1450" dirty="0"/>
          </a:p>
        </p:txBody>
      </p:sp>
      <p:sp>
        <p:nvSpPr>
          <p:cNvPr id="55" name="s8-53"/>
          <p:cNvSpPr txBox="1"/>
          <p:nvPr/>
        </p:nvSpPr>
        <p:spPr>
          <a:xfrm>
            <a:off x="2743200" y="5943600"/>
            <a:ext cx="4226560" cy="190500"/>
          </a:xfrm>
          <a:prstGeom prst="rect">
            <a:avLst/>
          </a:prstGeom>
          <a:noFill/>
          <a:ln/>
        </p:spPr>
        <p:txBody>
          <a:bodyPr wrap="square" lIns="0" tIns="0" rIns="0" bIns="0" rtlCol="0" anchor="t"/>
          <a:lstStyle/>
          <a:p>
            <a:pPr eaLnBrk="0" algn="l" indent="0" marL="0">
              <a:lnSpc>
                <a:spcPct val="119600"/>
              </a:lnSpc>
              <a:buNone/>
            </a:pPr>
            <a:r>
              <a:rPr lang="ko-KR" sz="1050" b="1" dirty="0">
                <a:solidFill>
                  <a:srgbClr val="E06A1B"/>
                </a:solidFill>
                <a:latin typeface="맑은 고딕" pitchFamily="34" charset="0"/>
                <a:ea typeface="맑은 고딕" pitchFamily="34" charset="-122"/>
                <a:cs typeface="맑은 고딕" pitchFamily="34" charset="-120"/>
              </a:rPr>
              <a:t>설명 생략</a:t>
            </a:r>
            <a:endParaRPr lang="ko-KR" sz="1050" dirty="0"/>
          </a:p>
        </p:txBody>
      </p:sp>
      <p:sp>
        <p:nvSpPr>
          <p:cNvPr id="56" name="s8-54"/>
          <p:cNvSpPr/>
          <p:nvPr/>
        </p:nvSpPr>
        <p:spPr>
          <a:xfrm rot="5400000">
            <a:off x="7010400" y="5765800"/>
            <a:ext cx="215900" cy="215900"/>
          </a:xfrm>
          <a:prstGeom prst="triangle">
            <a:avLst/>
          </a:prstGeom>
          <a:solidFill>
            <a:srgbClr val="E06A1B"/>
          </a:solidFill>
          <a:ln/>
        </p:spPr>
      </p:sp>
      <p:sp>
        <p:nvSpPr>
          <p:cNvPr id="57" name="s8-55"/>
          <p:cNvSpPr txBox="1"/>
          <p:nvPr/>
        </p:nvSpPr>
        <p:spPr>
          <a:xfrm>
            <a:off x="7505700" y="5651500"/>
            <a:ext cx="4226560" cy="508000"/>
          </a:xfrm>
          <a:prstGeom prst="rect">
            <a:avLst/>
          </a:prstGeom>
          <a:noFill/>
          <a:ln/>
        </p:spPr>
        <p:txBody>
          <a:bodyPr wrap="square" lIns="0" tIns="0" rIns="0" bIns="0" rtlCol="0" anchor="t"/>
          <a:lstStyle/>
          <a:p>
            <a:pPr eaLnBrk="0" algn="l" indent="0" marL="0">
              <a:lnSpc>
                <a:spcPct val="128800"/>
              </a:lnSpc>
              <a:buNone/>
            </a:pPr>
            <a:r>
              <a:rPr lang="ko-KR" sz="1300" b="1" dirty="0">
                <a:solidFill>
                  <a:srgbClr val="13221F"/>
                </a:solidFill>
                <a:latin typeface="맑은 고딕" pitchFamily="34" charset="0"/>
                <a:ea typeface="맑은 고딕" pitchFamily="34" charset="-122"/>
                <a:cs typeface="맑은 고딕" pitchFamily="34" charset="-120"/>
              </a:rPr>
              <a:t>"서명 전에 중요한 내용을 하나씩 설명드리겠습니다."</a:t>
            </a:r>
            <a:endParaRPr lang="ko-KR" sz="1300" dirty="0"/>
          </a:p>
        </p:txBody>
      </p:sp>
      <p:sp>
        <p:nvSpPr>
          <p:cNvPr id="58" name="s8-56"/>
          <p:cNvSpPr/>
          <p:nvPr/>
        </p:nvSpPr>
        <p:spPr>
          <a:xfrm>
            <a:off x="7302500" y="6235700"/>
            <a:ext cx="4381500" cy="0"/>
          </a:xfrm>
          <a:prstGeom prst="line">
            <a:avLst/>
          </a:prstGeom>
          <a:noFill/>
          <a:ln w="12700">
            <a:solidFill>
              <a:srgbClr val="D3E0DD"/>
            </a:solidFill>
            <a:prstDash val="solid"/>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D5C5E"/>
        </a:solidFill>
      </p:bgPr>
    </p:bg>
    <p:spTree>
      <p:nvGrpSpPr>
        <p:cNvPr id="1" name=""/>
        <p:cNvGrpSpPr/>
        <p:nvPr/>
      </p:nvGrpSpPr>
      <p:grpSpPr>
        <a:xfrm>
          <a:off x="0" y="0"/>
          <a:ext cx="0" cy="0"/>
          <a:chOff x="0" y="0"/>
          <a:chExt cx="0" cy="0"/>
        </a:xfrm>
      </p:grpSpPr>
      <p:sp>
        <p:nvSpPr>
          <p:cNvPr id="2" name="s9-0"/>
          <p:cNvSpPr/>
          <p:nvPr/>
        </p:nvSpPr>
        <p:spPr>
          <a:xfrm>
            <a:off x="0" y="0"/>
            <a:ext cx="2095500" cy="6858000"/>
          </a:xfrm>
          <a:prstGeom prst="rect">
            <a:avLst/>
          </a:prstGeom>
          <a:solidFill>
            <a:srgbClr val="09474A"/>
          </a:solidFill>
          <a:ln/>
        </p:spPr>
      </p:sp>
      <p:sp>
        <p:nvSpPr>
          <p:cNvPr id="3" name="s9-1"/>
          <p:cNvSpPr txBox="1"/>
          <p:nvPr/>
        </p:nvSpPr>
        <p:spPr>
          <a:xfrm>
            <a:off x="279400" y="393700"/>
            <a:ext cx="16510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9FD3CF"/>
                </a:solidFill>
                <a:latin typeface="맑은 고딕" pitchFamily="34" charset="0"/>
                <a:ea typeface="맑은 고딕" pitchFamily="34" charset="-122"/>
                <a:cs typeface="맑은 고딕" pitchFamily="34" charset="-120"/>
              </a:rPr>
              <a:t>1주차 교육</a:t>
            </a:r>
            <a:endParaRPr lang="ko-KR" sz="1200" dirty="0"/>
          </a:p>
        </p:txBody>
      </p:sp>
      <p:sp>
        <p:nvSpPr>
          <p:cNvPr id="4" name="s9-2"/>
          <p:cNvSpPr txBox="1"/>
          <p:nvPr/>
        </p:nvSpPr>
        <p:spPr>
          <a:xfrm>
            <a:off x="368300" y="1028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9FD3CF"/>
                </a:solidFill>
                <a:latin typeface="맑은 고딕" pitchFamily="34" charset="0"/>
                <a:ea typeface="맑은 고딕" pitchFamily="34" charset="-122"/>
                <a:cs typeface="맑은 고딕" pitchFamily="34" charset="-120"/>
              </a:rPr>
              <a:t>T1</a:t>
            </a:r>
            <a:endParaRPr lang="ko-KR" sz="2500" dirty="0"/>
          </a:p>
        </p:txBody>
      </p:sp>
      <p:sp>
        <p:nvSpPr>
          <p:cNvPr id="5" name="s9-3"/>
          <p:cNvSpPr txBox="1"/>
          <p:nvPr/>
        </p:nvSpPr>
        <p:spPr>
          <a:xfrm>
            <a:off x="368300" y="1435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9FD3CF"/>
                </a:solidFill>
                <a:latin typeface="맑은 고딕" pitchFamily="34" charset="0"/>
                <a:ea typeface="맑은 고딕" pitchFamily="34" charset="-122"/>
                <a:cs typeface="맑은 고딕" pitchFamily="34" charset="-120"/>
              </a:rPr>
              <a:t>지점과 도구</a:t>
            </a:r>
            <a:endParaRPr lang="ko-KR" sz="1200" dirty="0"/>
          </a:p>
        </p:txBody>
      </p:sp>
      <p:sp>
        <p:nvSpPr>
          <p:cNvPr id="6" name="s9-4"/>
          <p:cNvSpPr txBox="1"/>
          <p:nvPr/>
        </p:nvSpPr>
        <p:spPr>
          <a:xfrm>
            <a:off x="368300" y="2044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9FD3CF"/>
                </a:solidFill>
                <a:latin typeface="맑은 고딕" pitchFamily="34" charset="0"/>
                <a:ea typeface="맑은 고딕" pitchFamily="34" charset="-122"/>
                <a:cs typeface="맑은 고딕" pitchFamily="34" charset="-120"/>
              </a:rPr>
              <a:t>T2</a:t>
            </a:r>
            <a:endParaRPr lang="ko-KR" sz="2500" dirty="0"/>
          </a:p>
        </p:txBody>
      </p:sp>
      <p:sp>
        <p:nvSpPr>
          <p:cNvPr id="7" name="s9-5"/>
          <p:cNvSpPr txBox="1"/>
          <p:nvPr/>
        </p:nvSpPr>
        <p:spPr>
          <a:xfrm>
            <a:off x="368300" y="2451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9FD3CF"/>
                </a:solidFill>
                <a:latin typeface="맑은 고딕" pitchFamily="34" charset="0"/>
                <a:ea typeface="맑은 고딕" pitchFamily="34" charset="-122"/>
                <a:cs typeface="맑은 고딕" pitchFamily="34" charset="-120"/>
              </a:rPr>
              <a:t>판매 준수</a:t>
            </a:r>
            <a:endParaRPr lang="ko-KR" sz="1200" dirty="0"/>
          </a:p>
        </p:txBody>
      </p:sp>
      <p:sp>
        <p:nvSpPr>
          <p:cNvPr id="8" name="s9-6"/>
          <p:cNvSpPr/>
          <p:nvPr/>
        </p:nvSpPr>
        <p:spPr>
          <a:xfrm>
            <a:off x="190500" y="2921000"/>
            <a:ext cx="1714500" cy="914400"/>
          </a:xfrm>
          <a:prstGeom prst="rect">
            <a:avLst/>
          </a:prstGeom>
          <a:solidFill>
            <a:srgbClr val="FFFFFF"/>
          </a:solidFill>
          <a:ln/>
        </p:spPr>
      </p:sp>
      <p:sp>
        <p:nvSpPr>
          <p:cNvPr id="9" name="s9-7"/>
          <p:cNvSpPr txBox="1"/>
          <p:nvPr/>
        </p:nvSpPr>
        <p:spPr>
          <a:xfrm>
            <a:off x="368300" y="3060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T3</a:t>
            </a:r>
            <a:endParaRPr lang="ko-KR" sz="2500" dirty="0"/>
          </a:p>
        </p:txBody>
      </p:sp>
      <p:sp>
        <p:nvSpPr>
          <p:cNvPr id="10" name="s9-8"/>
          <p:cNvSpPr txBox="1"/>
          <p:nvPr/>
        </p:nvSpPr>
        <p:spPr>
          <a:xfrm>
            <a:off x="368300" y="3467100"/>
            <a:ext cx="1518920" cy="254000"/>
          </a:xfrm>
          <a:prstGeom prst="rect">
            <a:avLst/>
          </a:prstGeom>
          <a:noFill/>
          <a:ln/>
        </p:spPr>
        <p:txBody>
          <a:bodyPr wrap="square" lIns="0" tIns="0" rIns="0" bIns="0" rtlCol="0" anchor="t"/>
          <a:lstStyle/>
          <a:p>
            <a:pPr eaLnBrk="0" algn="l" indent="0" marL="0">
              <a:lnSpc>
                <a:spcPct val="119600"/>
              </a:lnSpc>
              <a:buNone/>
            </a:pPr>
            <a:r>
              <a:rPr lang="ko-KR" sz="1200" b="1" dirty="0">
                <a:solidFill>
                  <a:srgbClr val="0D5C5E"/>
                </a:solidFill>
                <a:latin typeface="맑은 고딕" pitchFamily="34" charset="0"/>
                <a:ea typeface="맑은 고딕" pitchFamily="34" charset="-122"/>
                <a:cs typeface="맑은 고딕" pitchFamily="34" charset="-120"/>
              </a:rPr>
              <a:t>상담 순서</a:t>
            </a:r>
            <a:endParaRPr lang="ko-KR" sz="1200" dirty="0"/>
          </a:p>
        </p:txBody>
      </p:sp>
      <p:sp>
        <p:nvSpPr>
          <p:cNvPr id="11" name="s9-9"/>
          <p:cNvSpPr txBox="1"/>
          <p:nvPr/>
        </p:nvSpPr>
        <p:spPr>
          <a:xfrm>
            <a:off x="368300" y="4076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5E8F8D"/>
                </a:solidFill>
                <a:latin typeface="맑은 고딕" pitchFamily="34" charset="0"/>
                <a:ea typeface="맑은 고딕" pitchFamily="34" charset="-122"/>
                <a:cs typeface="맑은 고딕" pitchFamily="34" charset="-120"/>
              </a:rPr>
              <a:t>T4</a:t>
            </a:r>
            <a:endParaRPr lang="ko-KR" sz="2500" dirty="0"/>
          </a:p>
        </p:txBody>
      </p:sp>
      <p:sp>
        <p:nvSpPr>
          <p:cNvPr id="12" name="s9-10"/>
          <p:cNvSpPr txBox="1"/>
          <p:nvPr/>
        </p:nvSpPr>
        <p:spPr>
          <a:xfrm>
            <a:off x="368300" y="4483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5E8F8D"/>
                </a:solidFill>
                <a:latin typeface="맑은 고딕" pitchFamily="34" charset="0"/>
                <a:ea typeface="맑은 고딕" pitchFamily="34" charset="-122"/>
                <a:cs typeface="맑은 고딕" pitchFamily="34" charset="-120"/>
              </a:rPr>
              <a:t>개인정보·권리</a:t>
            </a:r>
            <a:endParaRPr lang="ko-KR" sz="1200" dirty="0"/>
          </a:p>
        </p:txBody>
      </p:sp>
      <p:sp>
        <p:nvSpPr>
          <p:cNvPr id="13" name="s9-11"/>
          <p:cNvSpPr txBox="1"/>
          <p:nvPr/>
        </p:nvSpPr>
        <p:spPr>
          <a:xfrm>
            <a:off x="368300" y="5092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5E8F8D"/>
                </a:solidFill>
                <a:latin typeface="맑은 고딕" pitchFamily="34" charset="0"/>
                <a:ea typeface="맑은 고딕" pitchFamily="34" charset="-122"/>
                <a:cs typeface="맑은 고딕" pitchFamily="34" charset="-120"/>
              </a:rPr>
              <a:t>T5</a:t>
            </a:r>
            <a:endParaRPr lang="ko-KR" sz="2500" dirty="0"/>
          </a:p>
        </p:txBody>
      </p:sp>
      <p:sp>
        <p:nvSpPr>
          <p:cNvPr id="14" name="s9-12"/>
          <p:cNvSpPr txBox="1"/>
          <p:nvPr/>
        </p:nvSpPr>
        <p:spPr>
          <a:xfrm>
            <a:off x="368300" y="5499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5E8F8D"/>
                </a:solidFill>
                <a:latin typeface="맑은 고딕" pitchFamily="34" charset="0"/>
                <a:ea typeface="맑은 고딕" pitchFamily="34" charset="-122"/>
                <a:cs typeface="맑은 고딕" pitchFamily="34" charset="-120"/>
              </a:rPr>
              <a:t>첫 달·확인</a:t>
            </a:r>
            <a:endParaRPr lang="ko-KR" sz="1200" dirty="0"/>
          </a:p>
        </p:txBody>
      </p:sp>
      <p:sp>
        <p:nvSpPr>
          <p:cNvPr id="15" name="s9-13"/>
          <p:cNvSpPr txBox="1"/>
          <p:nvPr/>
        </p:nvSpPr>
        <p:spPr>
          <a:xfrm>
            <a:off x="279400" y="6350000"/>
            <a:ext cx="924560"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9FD3CF"/>
                </a:solidFill>
                <a:latin typeface="맑은 고딕" pitchFamily="34" charset="0"/>
                <a:ea typeface="맑은 고딕" pitchFamily="34" charset="-122"/>
                <a:cs typeface="맑은 고딕" pitchFamily="34" charset="-120"/>
              </a:rPr>
              <a:t>09 / 16</a:t>
            </a:r>
            <a:endParaRPr lang="ko-KR" sz="1100" dirty="0"/>
          </a:p>
        </p:txBody>
      </p:sp>
      <p:sp>
        <p:nvSpPr>
          <p:cNvPr id="16" name="s9-14"/>
          <p:cNvSpPr txBox="1"/>
          <p:nvPr/>
        </p:nvSpPr>
        <p:spPr>
          <a:xfrm>
            <a:off x="1079500" y="6350000"/>
            <a:ext cx="762000" cy="228600"/>
          </a:xfrm>
          <a:prstGeom prst="rect">
            <a:avLst/>
          </a:prstGeom>
          <a:noFill/>
          <a:ln/>
        </p:spPr>
        <p:txBody>
          <a:bodyPr wrap="square" lIns="0" tIns="0" rIns="0" bIns="0" rtlCol="0" anchor="t"/>
          <a:lstStyle/>
          <a:p>
            <a:pPr eaLnBrk="0" algn="r" indent="0" marL="0">
              <a:lnSpc>
                <a:spcPct val="133400"/>
              </a:lnSpc>
              <a:buNone/>
            </a:pPr>
            <a:r>
              <a:rPr lang="ko-KR" sz="1100" dirty="0">
                <a:solidFill>
                  <a:srgbClr val="9FD3CF"/>
                </a:solidFill>
                <a:latin typeface="맑은 고딕" pitchFamily="34" charset="0"/>
                <a:ea typeface="맑은 고딕" pitchFamily="34" charset="-122"/>
                <a:cs typeface="맑은 고딕" pitchFamily="34" charset="-120"/>
              </a:rPr>
              <a:t>견본</a:t>
            </a:r>
            <a:endParaRPr lang="ko-KR" sz="1100" dirty="0"/>
          </a:p>
        </p:txBody>
      </p:sp>
      <p:sp>
        <p:nvSpPr>
          <p:cNvPr id="17" name="s9-15"/>
          <p:cNvSpPr txBox="1"/>
          <p:nvPr/>
        </p:nvSpPr>
        <p:spPr>
          <a:xfrm>
            <a:off x="2667000" y="889000"/>
            <a:ext cx="2641600" cy="276225"/>
          </a:xfrm>
          <a:prstGeom prst="rect">
            <a:avLst/>
          </a:prstGeom>
          <a:noFill/>
          <a:ln/>
        </p:spPr>
        <p:txBody>
          <a:bodyPr wrap="square" lIns="0" tIns="0" rIns="0" bIns="0" rtlCol="0" anchor="t"/>
          <a:lstStyle/>
          <a:p>
            <a:pPr eaLnBrk="0" algn="l" indent="0" marL="0">
              <a:lnSpc>
                <a:spcPct val="133400"/>
              </a:lnSpc>
              <a:buNone/>
            </a:pPr>
            <a:r>
              <a:rPr lang="ko-KR" sz="1500" b="1" dirty="0">
                <a:solidFill>
                  <a:srgbClr val="9FD3CF"/>
                </a:solidFill>
                <a:latin typeface="맑은 고딕" pitchFamily="34" charset="0"/>
                <a:ea typeface="맑은 고딕" pitchFamily="34" charset="-122"/>
                <a:cs typeface="맑은 고딕" pitchFamily="34" charset="-120"/>
              </a:rPr>
              <a:t>단원 3</a:t>
            </a:r>
            <a:endParaRPr lang="ko-KR" sz="1500" dirty="0"/>
          </a:p>
        </p:txBody>
      </p:sp>
      <p:sp>
        <p:nvSpPr>
          <p:cNvPr id="18" name="s9-16"/>
          <p:cNvSpPr txBox="1"/>
          <p:nvPr/>
        </p:nvSpPr>
        <p:spPr>
          <a:xfrm>
            <a:off x="5207000" y="254000"/>
            <a:ext cx="6604000" cy="4064000"/>
          </a:xfrm>
          <a:prstGeom prst="rect">
            <a:avLst/>
          </a:prstGeom>
          <a:noFill/>
          <a:ln/>
        </p:spPr>
        <p:txBody>
          <a:bodyPr wrap="square" lIns="0" tIns="0" rIns="0" bIns="0" rtlCol="0" anchor="t"/>
          <a:lstStyle/>
          <a:p>
            <a:pPr eaLnBrk="0" algn="r" indent="0" marL="0">
              <a:lnSpc>
                <a:spcPct val="92000"/>
              </a:lnSpc>
              <a:buNone/>
            </a:pPr>
            <a:r>
              <a:rPr lang="ko-KR" sz="31000" b="1" spc="-100" kern="0" dirty="0">
                <a:solidFill>
                  <a:srgbClr val="FFFFFF"/>
                </a:solidFill>
                <a:latin typeface="맑은 고딕" pitchFamily="34" charset="0"/>
                <a:ea typeface="맑은 고딕" pitchFamily="34" charset="-122"/>
                <a:cs typeface="맑은 고딕" pitchFamily="34" charset="-120"/>
              </a:rPr>
              <a:t>T3</a:t>
            </a:r>
            <a:endParaRPr lang="ko-KR" sz="31000" dirty="0"/>
          </a:p>
        </p:txBody>
      </p:sp>
      <p:sp>
        <p:nvSpPr>
          <p:cNvPr id="19" name="s9-17"/>
          <p:cNvSpPr txBox="1"/>
          <p:nvPr/>
        </p:nvSpPr>
        <p:spPr>
          <a:xfrm>
            <a:off x="2667000" y="4064000"/>
            <a:ext cx="9245600" cy="762000"/>
          </a:xfrm>
          <a:prstGeom prst="rect">
            <a:avLst/>
          </a:prstGeom>
          <a:noFill/>
          <a:ln/>
        </p:spPr>
        <p:txBody>
          <a:bodyPr wrap="square" lIns="0" tIns="0" rIns="0" bIns="0" rtlCol="0" anchor="t"/>
          <a:lstStyle/>
          <a:p>
            <a:pPr eaLnBrk="0" algn="l" indent="0" marL="0">
              <a:lnSpc>
                <a:spcPct val="105800"/>
              </a:lnSpc>
              <a:buNone/>
            </a:pPr>
            <a:r>
              <a:rPr lang="ko-KR" sz="4800" b="1" spc="-100" kern="0" dirty="0">
                <a:solidFill>
                  <a:srgbClr val="FFFFFF"/>
                </a:solidFill>
                <a:latin typeface="맑은 고딕" pitchFamily="34" charset="0"/>
                <a:ea typeface="맑은 고딕" pitchFamily="34" charset="-122"/>
                <a:cs typeface="맑은 고딕" pitchFamily="34" charset="-120"/>
              </a:rPr>
              <a:t>상담 순서</a:t>
            </a:r>
            <a:endParaRPr lang="ko-KR" sz="4800" dirty="0"/>
          </a:p>
        </p:txBody>
      </p:sp>
      <p:sp>
        <p:nvSpPr>
          <p:cNvPr id="20" name="s9-18"/>
          <p:cNvSpPr txBox="1"/>
          <p:nvPr/>
        </p:nvSpPr>
        <p:spPr>
          <a:xfrm>
            <a:off x="2667000" y="1219200"/>
            <a:ext cx="3962400" cy="317500"/>
          </a:xfrm>
          <a:prstGeom prst="rect">
            <a:avLst/>
          </a:prstGeom>
          <a:noFill/>
          <a:ln/>
        </p:spPr>
        <p:txBody>
          <a:bodyPr wrap="square" lIns="0" tIns="0" rIns="0" bIns="0" rtlCol="0" anchor="t"/>
          <a:lstStyle/>
          <a:p>
            <a:pPr eaLnBrk="0" algn="l" indent="0" marL="0">
              <a:lnSpc>
                <a:spcPct val="133400"/>
              </a:lnSpc>
              <a:buNone/>
            </a:pPr>
            <a:r>
              <a:rPr lang="ko-KR" sz="1600" dirty="0">
                <a:solidFill>
                  <a:srgbClr val="C5E3E0"/>
                </a:solidFill>
                <a:latin typeface="맑은 고딕" pitchFamily="34" charset="0"/>
                <a:ea typeface="맑은 고딕" pitchFamily="34" charset="-122"/>
                <a:cs typeface="맑은 고딕" pitchFamily="34" charset="-120"/>
              </a:rPr>
              <a:t>목요일 하루</a:t>
            </a:r>
            <a:endParaRPr lang="ko-KR" sz="1600" dirty="0"/>
          </a:p>
        </p:txBody>
      </p:sp>
      <p:sp>
        <p:nvSpPr>
          <p:cNvPr id="21" name="s9-19"/>
          <p:cNvSpPr txBox="1"/>
          <p:nvPr/>
        </p:nvSpPr>
        <p:spPr>
          <a:xfrm>
            <a:off x="2667000" y="5194300"/>
            <a:ext cx="3962400" cy="254000"/>
          </a:xfrm>
          <a:prstGeom prst="rect">
            <a:avLst/>
          </a:prstGeom>
          <a:noFill/>
          <a:ln/>
        </p:spPr>
        <p:txBody>
          <a:bodyPr wrap="square" lIns="0" tIns="0" rIns="0" bIns="0" rtlCol="0" anchor="t"/>
          <a:lstStyle/>
          <a:p>
            <a:pPr eaLnBrk="0" algn="l" indent="0" marL="0">
              <a:lnSpc>
                <a:spcPct val="133400"/>
              </a:lnSpc>
              <a:buNone/>
            </a:pPr>
            <a:r>
              <a:rPr lang="ko-KR" sz="1200" b="1" dirty="0">
                <a:solidFill>
                  <a:srgbClr val="9FD3CF"/>
                </a:solidFill>
                <a:latin typeface="맑은 고딕" pitchFamily="34" charset="0"/>
                <a:ea typeface="맑은 고딕" pitchFamily="34" charset="-122"/>
                <a:cs typeface="맑은 고딕" pitchFamily="34" charset="-120"/>
              </a:rPr>
              <a:t>이 단원이 끝나면</a:t>
            </a:r>
            <a:endParaRPr lang="ko-KR" sz="1200" dirty="0"/>
          </a:p>
        </p:txBody>
      </p:sp>
      <p:sp>
        <p:nvSpPr>
          <p:cNvPr id="22" name="s9-20"/>
          <p:cNvSpPr/>
          <p:nvPr/>
        </p:nvSpPr>
        <p:spPr>
          <a:xfrm>
            <a:off x="2667000" y="5511800"/>
            <a:ext cx="2730500" cy="0"/>
          </a:xfrm>
          <a:prstGeom prst="line">
            <a:avLst/>
          </a:prstGeom>
          <a:noFill/>
          <a:ln w="12700">
            <a:solidFill>
              <a:srgbClr val="3E7F7E"/>
            </a:solidFill>
            <a:prstDash val="solid"/>
          </a:ln>
        </p:spPr>
      </p:sp>
      <p:sp>
        <p:nvSpPr>
          <p:cNvPr id="23" name="s9-21"/>
          <p:cNvSpPr txBox="1"/>
          <p:nvPr/>
        </p:nvSpPr>
        <p:spPr>
          <a:xfrm>
            <a:off x="2667000" y="5638800"/>
            <a:ext cx="2839720" cy="635000"/>
          </a:xfrm>
          <a:prstGeom prst="rect">
            <a:avLst/>
          </a:prstGeom>
          <a:noFill/>
          <a:ln/>
        </p:spPr>
        <p:txBody>
          <a:bodyPr wrap="square" lIns="0" tIns="0" rIns="0" bIns="0" rtlCol="0" anchor="t"/>
          <a:lstStyle/>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다섯 단계를</a:t>
            </a:r>
            <a:endParaRPr lang="ko-KR" sz="1500" dirty="0"/>
          </a:p>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순서대로 말할 수 있다</a:t>
            </a:r>
            <a:endParaRPr lang="ko-KR" sz="1500" dirty="0"/>
          </a:p>
        </p:txBody>
      </p:sp>
      <p:sp>
        <p:nvSpPr>
          <p:cNvPr id="24" name="s9-22"/>
          <p:cNvSpPr/>
          <p:nvPr/>
        </p:nvSpPr>
        <p:spPr>
          <a:xfrm>
            <a:off x="5651500" y="5511800"/>
            <a:ext cx="2730500" cy="0"/>
          </a:xfrm>
          <a:prstGeom prst="line">
            <a:avLst/>
          </a:prstGeom>
          <a:noFill/>
          <a:ln w="12700">
            <a:solidFill>
              <a:srgbClr val="3E7F7E"/>
            </a:solidFill>
            <a:prstDash val="solid"/>
          </a:ln>
        </p:spPr>
      </p:sp>
      <p:sp>
        <p:nvSpPr>
          <p:cNvPr id="25" name="s9-23"/>
          <p:cNvSpPr txBox="1"/>
          <p:nvPr/>
        </p:nvSpPr>
        <p:spPr>
          <a:xfrm>
            <a:off x="5651500" y="5638800"/>
            <a:ext cx="2839720" cy="635000"/>
          </a:xfrm>
          <a:prstGeom prst="rect">
            <a:avLst/>
          </a:prstGeom>
          <a:noFill/>
          <a:ln/>
        </p:spPr>
        <p:txBody>
          <a:bodyPr wrap="square" lIns="0" tIns="0" rIns="0" bIns="0" rtlCol="0" anchor="t"/>
          <a:lstStyle/>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단계마다 남길</a:t>
            </a:r>
            <a:endParaRPr lang="ko-KR" sz="1500" dirty="0"/>
          </a:p>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기록을 안다</a:t>
            </a:r>
            <a:endParaRPr lang="ko-KR" sz="1500" dirty="0"/>
          </a:p>
        </p:txBody>
      </p:sp>
      <p:sp>
        <p:nvSpPr>
          <p:cNvPr id="26" name="s9-24"/>
          <p:cNvSpPr/>
          <p:nvPr/>
        </p:nvSpPr>
        <p:spPr>
          <a:xfrm>
            <a:off x="8636000" y="5511800"/>
            <a:ext cx="2730500" cy="0"/>
          </a:xfrm>
          <a:prstGeom prst="line">
            <a:avLst/>
          </a:prstGeom>
          <a:noFill/>
          <a:ln w="12700">
            <a:solidFill>
              <a:srgbClr val="3E7F7E"/>
            </a:solidFill>
            <a:prstDash val="solid"/>
          </a:ln>
        </p:spPr>
      </p:sp>
      <p:sp>
        <p:nvSpPr>
          <p:cNvPr id="27" name="s9-25"/>
          <p:cNvSpPr txBox="1"/>
          <p:nvPr/>
        </p:nvSpPr>
        <p:spPr>
          <a:xfrm>
            <a:off x="8636000" y="5638800"/>
            <a:ext cx="2839720" cy="635000"/>
          </a:xfrm>
          <a:prstGeom prst="rect">
            <a:avLst/>
          </a:prstGeom>
          <a:noFill/>
          <a:ln/>
        </p:spPr>
        <p:txBody>
          <a:bodyPr wrap="square" lIns="0" tIns="0" rIns="0" bIns="0" rtlCol="0" anchor="t"/>
          <a:lstStyle/>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역할 연습 두 번을</a:t>
            </a:r>
            <a:endParaRPr lang="ko-KR" sz="1500" dirty="0"/>
          </a:p>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팀장 앞에서 한다</a:t>
            </a:r>
            <a:endParaRPr lang="ko-KR"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10-0"/>
          <p:cNvSpPr/>
          <p:nvPr/>
        </p:nvSpPr>
        <p:spPr>
          <a:xfrm>
            <a:off x="0" y="0"/>
            <a:ext cx="2095500" cy="6858000"/>
          </a:xfrm>
          <a:prstGeom prst="rect">
            <a:avLst/>
          </a:prstGeom>
          <a:solidFill>
            <a:srgbClr val="F2F7F6"/>
          </a:solidFill>
          <a:ln/>
        </p:spPr>
      </p:sp>
      <p:sp>
        <p:nvSpPr>
          <p:cNvPr id="3" name="s10-1"/>
          <p:cNvSpPr txBox="1"/>
          <p:nvPr/>
        </p:nvSpPr>
        <p:spPr>
          <a:xfrm>
            <a:off x="279400" y="393700"/>
            <a:ext cx="16510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0D5C5E"/>
                </a:solidFill>
                <a:latin typeface="맑은 고딕" pitchFamily="34" charset="0"/>
                <a:ea typeface="맑은 고딕" pitchFamily="34" charset="-122"/>
                <a:cs typeface="맑은 고딕" pitchFamily="34" charset="-120"/>
              </a:rPr>
              <a:t>1주차 교육</a:t>
            </a:r>
            <a:endParaRPr lang="ko-KR" sz="1200" dirty="0"/>
          </a:p>
        </p:txBody>
      </p:sp>
      <p:sp>
        <p:nvSpPr>
          <p:cNvPr id="4" name="s10-2"/>
          <p:cNvSpPr txBox="1"/>
          <p:nvPr/>
        </p:nvSpPr>
        <p:spPr>
          <a:xfrm>
            <a:off x="368300" y="1028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T1</a:t>
            </a:r>
            <a:endParaRPr lang="ko-KR" sz="2500" dirty="0"/>
          </a:p>
        </p:txBody>
      </p:sp>
      <p:sp>
        <p:nvSpPr>
          <p:cNvPr id="5" name="s10-3"/>
          <p:cNvSpPr txBox="1"/>
          <p:nvPr/>
        </p:nvSpPr>
        <p:spPr>
          <a:xfrm>
            <a:off x="368300" y="1435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지점과 도구</a:t>
            </a:r>
            <a:endParaRPr lang="ko-KR" sz="1200" dirty="0"/>
          </a:p>
        </p:txBody>
      </p:sp>
      <p:sp>
        <p:nvSpPr>
          <p:cNvPr id="6" name="s10-4"/>
          <p:cNvSpPr txBox="1"/>
          <p:nvPr/>
        </p:nvSpPr>
        <p:spPr>
          <a:xfrm>
            <a:off x="368300" y="2044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T2</a:t>
            </a:r>
            <a:endParaRPr lang="ko-KR" sz="2500" dirty="0"/>
          </a:p>
        </p:txBody>
      </p:sp>
      <p:sp>
        <p:nvSpPr>
          <p:cNvPr id="7" name="s10-5"/>
          <p:cNvSpPr txBox="1"/>
          <p:nvPr/>
        </p:nvSpPr>
        <p:spPr>
          <a:xfrm>
            <a:off x="368300" y="2451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판매 준수</a:t>
            </a:r>
            <a:endParaRPr lang="ko-KR" sz="1200" dirty="0"/>
          </a:p>
        </p:txBody>
      </p:sp>
      <p:sp>
        <p:nvSpPr>
          <p:cNvPr id="8" name="s10-6"/>
          <p:cNvSpPr/>
          <p:nvPr/>
        </p:nvSpPr>
        <p:spPr>
          <a:xfrm>
            <a:off x="190500" y="2921000"/>
            <a:ext cx="1714500" cy="914400"/>
          </a:xfrm>
          <a:prstGeom prst="rect">
            <a:avLst/>
          </a:prstGeom>
          <a:solidFill>
            <a:srgbClr val="0D5C5E"/>
          </a:solidFill>
          <a:ln/>
        </p:spPr>
      </p:sp>
      <p:sp>
        <p:nvSpPr>
          <p:cNvPr id="9" name="s10-7"/>
          <p:cNvSpPr txBox="1"/>
          <p:nvPr/>
        </p:nvSpPr>
        <p:spPr>
          <a:xfrm>
            <a:off x="368300" y="3060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FFFFFF"/>
                </a:solidFill>
                <a:latin typeface="맑은 고딕" pitchFamily="34" charset="0"/>
                <a:ea typeface="맑은 고딕" pitchFamily="34" charset="-122"/>
                <a:cs typeface="맑은 고딕" pitchFamily="34" charset="-120"/>
              </a:rPr>
              <a:t>T3</a:t>
            </a:r>
            <a:endParaRPr lang="ko-KR" sz="2500" dirty="0"/>
          </a:p>
        </p:txBody>
      </p:sp>
      <p:sp>
        <p:nvSpPr>
          <p:cNvPr id="10" name="s10-8"/>
          <p:cNvSpPr txBox="1"/>
          <p:nvPr/>
        </p:nvSpPr>
        <p:spPr>
          <a:xfrm>
            <a:off x="368300" y="3467100"/>
            <a:ext cx="1518920" cy="254000"/>
          </a:xfrm>
          <a:prstGeom prst="rect">
            <a:avLst/>
          </a:prstGeom>
          <a:noFill/>
          <a:ln/>
        </p:spPr>
        <p:txBody>
          <a:bodyPr wrap="square" lIns="0" tIns="0" rIns="0" bIns="0" rtlCol="0" anchor="t"/>
          <a:lstStyle/>
          <a:p>
            <a:pPr eaLnBrk="0" algn="l" indent="0" marL="0">
              <a:lnSpc>
                <a:spcPct val="119600"/>
              </a:lnSpc>
              <a:buNone/>
            </a:pPr>
            <a:r>
              <a:rPr lang="ko-KR" sz="1200" b="1" dirty="0">
                <a:solidFill>
                  <a:srgbClr val="D5ECEA"/>
                </a:solidFill>
                <a:latin typeface="맑은 고딕" pitchFamily="34" charset="0"/>
                <a:ea typeface="맑은 고딕" pitchFamily="34" charset="-122"/>
                <a:cs typeface="맑은 고딕" pitchFamily="34" charset="-120"/>
              </a:rPr>
              <a:t>상담 순서</a:t>
            </a:r>
            <a:endParaRPr lang="ko-KR" sz="1200" dirty="0"/>
          </a:p>
        </p:txBody>
      </p:sp>
      <p:sp>
        <p:nvSpPr>
          <p:cNvPr id="11" name="s10-9"/>
          <p:cNvSpPr txBox="1"/>
          <p:nvPr/>
        </p:nvSpPr>
        <p:spPr>
          <a:xfrm>
            <a:off x="368300" y="4076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T4</a:t>
            </a:r>
            <a:endParaRPr lang="ko-KR" sz="2500" dirty="0"/>
          </a:p>
        </p:txBody>
      </p:sp>
      <p:sp>
        <p:nvSpPr>
          <p:cNvPr id="12" name="s10-10"/>
          <p:cNvSpPr txBox="1"/>
          <p:nvPr/>
        </p:nvSpPr>
        <p:spPr>
          <a:xfrm>
            <a:off x="368300" y="4483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개인정보·권리</a:t>
            </a:r>
            <a:endParaRPr lang="ko-KR" sz="1200" dirty="0"/>
          </a:p>
        </p:txBody>
      </p:sp>
      <p:sp>
        <p:nvSpPr>
          <p:cNvPr id="13" name="s10-11"/>
          <p:cNvSpPr txBox="1"/>
          <p:nvPr/>
        </p:nvSpPr>
        <p:spPr>
          <a:xfrm>
            <a:off x="368300" y="5092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T5</a:t>
            </a:r>
            <a:endParaRPr lang="ko-KR" sz="2500" dirty="0"/>
          </a:p>
        </p:txBody>
      </p:sp>
      <p:sp>
        <p:nvSpPr>
          <p:cNvPr id="14" name="s10-12"/>
          <p:cNvSpPr txBox="1"/>
          <p:nvPr/>
        </p:nvSpPr>
        <p:spPr>
          <a:xfrm>
            <a:off x="368300" y="5499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첫 달·확인</a:t>
            </a:r>
            <a:endParaRPr lang="ko-KR" sz="1200" dirty="0"/>
          </a:p>
        </p:txBody>
      </p:sp>
      <p:sp>
        <p:nvSpPr>
          <p:cNvPr id="15" name="s10-13"/>
          <p:cNvSpPr txBox="1"/>
          <p:nvPr/>
        </p:nvSpPr>
        <p:spPr>
          <a:xfrm>
            <a:off x="279400" y="6350000"/>
            <a:ext cx="924560"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10 / 16</a:t>
            </a:r>
            <a:endParaRPr lang="ko-KR" sz="1100" dirty="0"/>
          </a:p>
        </p:txBody>
      </p:sp>
      <p:sp>
        <p:nvSpPr>
          <p:cNvPr id="16" name="s10-14"/>
          <p:cNvSpPr txBox="1"/>
          <p:nvPr/>
        </p:nvSpPr>
        <p:spPr>
          <a:xfrm>
            <a:off x="1079500" y="6350000"/>
            <a:ext cx="762000" cy="228600"/>
          </a:xfrm>
          <a:prstGeom prst="rect">
            <a:avLst/>
          </a:prstGeom>
          <a:noFill/>
          <a:ln/>
        </p:spPr>
        <p:txBody>
          <a:bodyPr wrap="square" lIns="0" tIns="0" rIns="0" bIns="0" rtlCol="0" anchor="t"/>
          <a:lstStyle/>
          <a:p>
            <a:pPr eaLnBrk="0" algn="r" indent="0" marL="0">
              <a:lnSpc>
                <a:spcPct val="133400"/>
              </a:lnSpc>
              <a:buNone/>
            </a:pPr>
            <a:r>
              <a:rPr lang="ko-KR" sz="1100" dirty="0">
                <a:solidFill>
                  <a:srgbClr val="8C9D99"/>
                </a:solidFill>
                <a:latin typeface="맑은 고딕" pitchFamily="34" charset="0"/>
                <a:ea typeface="맑은 고딕" pitchFamily="34" charset="-122"/>
                <a:cs typeface="맑은 고딕" pitchFamily="34" charset="-120"/>
              </a:rPr>
              <a:t>견본</a:t>
            </a:r>
            <a:endParaRPr lang="ko-KR" sz="1100" dirty="0"/>
          </a:p>
        </p:txBody>
      </p:sp>
      <p:sp>
        <p:nvSpPr>
          <p:cNvPr id="17" name="s10-15"/>
          <p:cNvSpPr txBox="1"/>
          <p:nvPr/>
        </p:nvSpPr>
        <p:spPr>
          <a:xfrm>
            <a:off x="2540000" y="482600"/>
            <a:ext cx="92456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T3 · 상담 순서</a:t>
            </a:r>
            <a:endParaRPr lang="ko-KR" sz="1300" dirty="0"/>
          </a:p>
        </p:txBody>
      </p:sp>
      <p:sp>
        <p:nvSpPr>
          <p:cNvPr id="18" name="s10-16"/>
          <p:cNvSpPr txBox="1"/>
          <p:nvPr/>
        </p:nvSpPr>
        <p:spPr>
          <a:xfrm>
            <a:off x="2540000" y="774700"/>
            <a:ext cx="9509760" cy="508000"/>
          </a:xfrm>
          <a:prstGeom prst="rect">
            <a:avLst/>
          </a:prstGeom>
          <a:noFill/>
          <a:ln/>
        </p:spPr>
        <p:txBody>
          <a:bodyPr wrap="square" lIns="0" tIns="0" rIns="0" bIns="0" rtlCol="0" anchor="t"/>
          <a:lstStyle/>
          <a:p>
            <a:pPr eaLnBrk="0" algn="l" indent="0" marL="0">
              <a:lnSpc>
                <a:spcPct val="110400"/>
              </a:lnSpc>
              <a:buNone/>
            </a:pPr>
            <a:r>
              <a:rPr lang="ko-KR" sz="2900" b="1" dirty="0">
                <a:solidFill>
                  <a:srgbClr val="13221F"/>
                </a:solidFill>
                <a:latin typeface="맑은 고딕" pitchFamily="34" charset="0"/>
                <a:ea typeface="맑은 고딕" pitchFamily="34" charset="-122"/>
                <a:cs typeface="맑은 고딕" pitchFamily="34" charset="-120"/>
              </a:rPr>
              <a:t>상담은 늘 이 순서로 합니다</a:t>
            </a:r>
            <a:endParaRPr lang="ko-KR" sz="2900" dirty="0"/>
          </a:p>
        </p:txBody>
      </p:sp>
      <p:sp>
        <p:nvSpPr>
          <p:cNvPr id="19" name="s10-17"/>
          <p:cNvSpPr/>
          <p:nvPr/>
        </p:nvSpPr>
        <p:spPr>
          <a:xfrm>
            <a:off x="2540000" y="1600200"/>
            <a:ext cx="1574800" cy="1244600"/>
          </a:xfrm>
          <a:prstGeom prst="rect">
            <a:avLst/>
          </a:prstGeom>
          <a:solidFill>
            <a:srgbClr val="0D5C5E"/>
          </a:solidFill>
          <a:ln/>
        </p:spPr>
      </p:sp>
      <p:sp>
        <p:nvSpPr>
          <p:cNvPr id="20" name="s10-18"/>
          <p:cNvSpPr txBox="1"/>
          <p:nvPr/>
        </p:nvSpPr>
        <p:spPr>
          <a:xfrm>
            <a:off x="2705100" y="1739900"/>
            <a:ext cx="660400" cy="317500"/>
          </a:xfrm>
          <a:prstGeom prst="rect">
            <a:avLst/>
          </a:prstGeom>
          <a:noFill/>
          <a:ln/>
        </p:spPr>
        <p:txBody>
          <a:bodyPr wrap="square" lIns="0" tIns="0" rIns="0" bIns="0" rtlCol="0" anchor="t"/>
          <a:lstStyle/>
          <a:p>
            <a:pPr eaLnBrk="0" algn="l" indent="0" marL="0">
              <a:lnSpc>
                <a:spcPct val="101200"/>
              </a:lnSpc>
              <a:buNone/>
            </a:pPr>
            <a:r>
              <a:rPr lang="ko-KR" sz="2200" b="1" dirty="0">
                <a:solidFill>
                  <a:srgbClr val="9FD3CF"/>
                </a:solidFill>
                <a:latin typeface="맑은 고딕" pitchFamily="34" charset="0"/>
                <a:ea typeface="맑은 고딕" pitchFamily="34" charset="-122"/>
                <a:cs typeface="맑은 고딕" pitchFamily="34" charset="-120"/>
              </a:rPr>
              <a:t>1</a:t>
            </a:r>
            <a:endParaRPr lang="ko-KR" sz="2200" dirty="0"/>
          </a:p>
        </p:txBody>
      </p:sp>
      <p:sp>
        <p:nvSpPr>
          <p:cNvPr id="21" name="s10-19"/>
          <p:cNvSpPr txBox="1"/>
          <p:nvPr/>
        </p:nvSpPr>
        <p:spPr>
          <a:xfrm>
            <a:off x="2705100" y="2286000"/>
            <a:ext cx="1386840" cy="355600"/>
          </a:xfrm>
          <a:prstGeom prst="rect">
            <a:avLst/>
          </a:prstGeom>
          <a:noFill/>
          <a:ln/>
        </p:spPr>
        <p:txBody>
          <a:bodyPr wrap="square" lIns="0" tIns="0" rIns="0" bIns="0" rtlCol="0" anchor="t"/>
          <a:lstStyle/>
          <a:p>
            <a:pPr eaLnBrk="0" algn="l" indent="0" marL="0">
              <a:lnSpc>
                <a:spcPct val="110400"/>
              </a:lnSpc>
              <a:buNone/>
            </a:pPr>
            <a:r>
              <a:rPr lang="ko-KR" sz="1900" b="1" dirty="0">
                <a:solidFill>
                  <a:srgbClr val="FFFFFF"/>
                </a:solidFill>
                <a:latin typeface="맑은 고딕" pitchFamily="34" charset="0"/>
                <a:ea typeface="맑은 고딕" pitchFamily="34" charset="-122"/>
                <a:cs typeface="맑은 고딕" pitchFamily="34" charset="-120"/>
              </a:rPr>
              <a:t>고객 파악</a:t>
            </a:r>
            <a:endParaRPr lang="ko-KR" sz="1900" dirty="0"/>
          </a:p>
        </p:txBody>
      </p:sp>
      <p:sp>
        <p:nvSpPr>
          <p:cNvPr id="22" name="s10-20"/>
          <p:cNvSpPr txBox="1"/>
          <p:nvPr/>
        </p:nvSpPr>
        <p:spPr>
          <a:xfrm>
            <a:off x="2540000" y="3022600"/>
            <a:ext cx="1637792" cy="1079500"/>
          </a:xfrm>
          <a:prstGeom prst="rect">
            <a:avLst/>
          </a:prstGeom>
          <a:noFill/>
          <a:ln/>
        </p:spPr>
        <p:txBody>
          <a:bodyPr wrap="square" lIns="0" tIns="0" rIns="0" bIns="0" rtlCol="0" anchor="t"/>
          <a:lstStyle/>
          <a:p>
            <a:pPr eaLnBrk="0" algn="l" indent="0" marL="0">
              <a:lnSpc>
                <a:spcPct val="138000"/>
              </a:lnSpc>
              <a:buNone/>
            </a:pPr>
            <a:r>
              <a:rPr lang="ko-KR" sz="1250" dirty="0">
                <a:solidFill>
                  <a:srgbClr val="4A5C58"/>
                </a:solidFill>
                <a:latin typeface="맑은 고딕" pitchFamily="34" charset="0"/>
                <a:ea typeface="맑은 고딕" pitchFamily="34" charset="-122"/>
                <a:cs typeface="맑은 고딕" pitchFamily="34" charset="-120"/>
              </a:rPr>
              <a:t>가족, 소득과 지출, 지금 가진 보험을 묻습니다</a:t>
            </a:r>
            <a:endParaRPr lang="ko-KR" sz="1250" dirty="0"/>
          </a:p>
        </p:txBody>
      </p:sp>
      <p:sp>
        <p:nvSpPr>
          <p:cNvPr id="23" name="s10-21"/>
          <p:cNvSpPr/>
          <p:nvPr/>
        </p:nvSpPr>
        <p:spPr>
          <a:xfrm>
            <a:off x="2540000" y="4191000"/>
            <a:ext cx="1574800" cy="0"/>
          </a:xfrm>
          <a:prstGeom prst="line">
            <a:avLst/>
          </a:prstGeom>
          <a:noFill/>
          <a:ln w="19050">
            <a:solidFill>
              <a:srgbClr val="13221F"/>
            </a:solidFill>
            <a:prstDash val="solid"/>
          </a:ln>
        </p:spPr>
      </p:sp>
      <p:sp>
        <p:nvSpPr>
          <p:cNvPr id="24" name="s10-22"/>
          <p:cNvSpPr txBox="1"/>
          <p:nvPr/>
        </p:nvSpPr>
        <p:spPr>
          <a:xfrm>
            <a:off x="2540000" y="4292600"/>
            <a:ext cx="1637792"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0D5C5E"/>
                </a:solidFill>
                <a:latin typeface="맑은 고딕" pitchFamily="34" charset="0"/>
                <a:ea typeface="맑은 고딕" pitchFamily="34" charset="-122"/>
                <a:cs typeface="맑은 고딕" pitchFamily="34" charset="-120"/>
              </a:rPr>
              <a:t>남길 것</a:t>
            </a:r>
            <a:endParaRPr lang="ko-KR" sz="1100" dirty="0"/>
          </a:p>
        </p:txBody>
      </p:sp>
      <p:sp>
        <p:nvSpPr>
          <p:cNvPr id="25" name="s10-23"/>
          <p:cNvSpPr txBox="1"/>
          <p:nvPr/>
        </p:nvSpPr>
        <p:spPr>
          <a:xfrm>
            <a:off x="2540000" y="4508500"/>
            <a:ext cx="1637792" cy="279400"/>
          </a:xfrm>
          <a:prstGeom prst="rect">
            <a:avLst/>
          </a:prstGeom>
          <a:noFill/>
          <a:ln/>
        </p:spPr>
        <p:txBody>
          <a:bodyPr wrap="square" lIns="0" tIns="0" rIns="0" bIns="0" rtlCol="0" anchor="t"/>
          <a:lstStyle/>
          <a:p>
            <a:pPr eaLnBrk="0" algn="l" indent="0" marL="0">
              <a:lnSpc>
                <a:spcPct val="124200"/>
              </a:lnSpc>
              <a:buNone/>
            </a:pPr>
            <a:r>
              <a:rPr lang="ko-KR" sz="1400" b="1" dirty="0">
                <a:solidFill>
                  <a:srgbClr val="13221F"/>
                </a:solidFill>
                <a:latin typeface="맑은 고딕" pitchFamily="34" charset="0"/>
                <a:ea typeface="맑은 고딕" pitchFamily="34" charset="-122"/>
                <a:cs typeface="맑은 고딕" pitchFamily="34" charset="-120"/>
              </a:rPr>
              <a:t>고객 파악 질문지</a:t>
            </a:r>
            <a:endParaRPr lang="ko-KR" sz="1400" dirty="0"/>
          </a:p>
        </p:txBody>
      </p:sp>
      <p:sp>
        <p:nvSpPr>
          <p:cNvPr id="26" name="s10-24"/>
          <p:cNvSpPr txBox="1"/>
          <p:nvPr/>
        </p:nvSpPr>
        <p:spPr>
          <a:xfrm>
            <a:off x="2540000" y="4953000"/>
            <a:ext cx="1637792"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첫마디 예</a:t>
            </a:r>
            <a:endParaRPr lang="ko-KR" sz="1100" dirty="0"/>
          </a:p>
        </p:txBody>
      </p:sp>
      <p:sp>
        <p:nvSpPr>
          <p:cNvPr id="27" name="s10-25"/>
          <p:cNvSpPr txBox="1"/>
          <p:nvPr/>
        </p:nvSpPr>
        <p:spPr>
          <a:xfrm>
            <a:off x="2540000" y="5168900"/>
            <a:ext cx="1637792" cy="508000"/>
          </a:xfrm>
          <a:prstGeom prst="rect">
            <a:avLst/>
          </a:prstGeom>
          <a:noFill/>
          <a:ln/>
        </p:spPr>
        <p:txBody>
          <a:bodyPr wrap="square" lIns="0" tIns="0" rIns="0" bIns="0" rtlCol="0" anchor="t"/>
          <a:lstStyle/>
          <a:p>
            <a:pPr eaLnBrk="0" algn="l" indent="0" marL="0">
              <a:lnSpc>
                <a:spcPct val="128800"/>
              </a:lnSpc>
              <a:buNone/>
            </a:pPr>
            <a:r>
              <a:rPr lang="ko-KR" sz="1250" dirty="0">
                <a:solidFill>
                  <a:srgbClr val="13221F"/>
                </a:solidFill>
                <a:latin typeface="맑은 고딕" pitchFamily="34" charset="0"/>
                <a:ea typeface="맑은 고딕" pitchFamily="34" charset="-122"/>
                <a:cs typeface="맑은 고딕" pitchFamily="34" charset="-120"/>
              </a:rPr>
              <a:t>"가지고 계신 보험부터 볼까요?"</a:t>
            </a:r>
            <a:endParaRPr lang="ko-KR" sz="1250" dirty="0"/>
          </a:p>
        </p:txBody>
      </p:sp>
      <p:sp>
        <p:nvSpPr>
          <p:cNvPr id="28" name="s10-26"/>
          <p:cNvSpPr/>
          <p:nvPr/>
        </p:nvSpPr>
        <p:spPr>
          <a:xfrm rot="5400000">
            <a:off x="4178300" y="2108200"/>
            <a:ext cx="228600" cy="228600"/>
          </a:xfrm>
          <a:prstGeom prst="triangle">
            <a:avLst/>
          </a:prstGeom>
          <a:solidFill>
            <a:srgbClr val="0D5C5E"/>
          </a:solidFill>
          <a:ln/>
        </p:spPr>
      </p:sp>
      <p:sp>
        <p:nvSpPr>
          <p:cNvPr id="29" name="s10-27"/>
          <p:cNvSpPr/>
          <p:nvPr/>
        </p:nvSpPr>
        <p:spPr>
          <a:xfrm>
            <a:off x="4419600" y="1600200"/>
            <a:ext cx="1574800" cy="1244600"/>
          </a:xfrm>
          <a:prstGeom prst="rect">
            <a:avLst/>
          </a:prstGeom>
          <a:solidFill>
            <a:srgbClr val="EAF3F2"/>
          </a:solidFill>
          <a:ln/>
        </p:spPr>
      </p:sp>
      <p:sp>
        <p:nvSpPr>
          <p:cNvPr id="30" name="s10-28"/>
          <p:cNvSpPr txBox="1"/>
          <p:nvPr/>
        </p:nvSpPr>
        <p:spPr>
          <a:xfrm>
            <a:off x="4584700" y="1739900"/>
            <a:ext cx="660400" cy="317500"/>
          </a:xfrm>
          <a:prstGeom prst="rect">
            <a:avLst/>
          </a:prstGeom>
          <a:noFill/>
          <a:ln/>
        </p:spPr>
        <p:txBody>
          <a:bodyPr wrap="square" lIns="0" tIns="0" rIns="0" bIns="0" rtlCol="0" anchor="t"/>
          <a:lstStyle/>
          <a:p>
            <a:pPr eaLnBrk="0" algn="l" indent="0" marL="0">
              <a:lnSpc>
                <a:spcPct val="101200"/>
              </a:lnSpc>
              <a:buNone/>
            </a:pPr>
            <a:r>
              <a:rPr lang="ko-KR" sz="2200" b="1" dirty="0">
                <a:solidFill>
                  <a:srgbClr val="0D5C5E"/>
                </a:solidFill>
                <a:latin typeface="맑은 고딕" pitchFamily="34" charset="0"/>
                <a:ea typeface="맑은 고딕" pitchFamily="34" charset="-122"/>
                <a:cs typeface="맑은 고딕" pitchFamily="34" charset="-120"/>
              </a:rPr>
              <a:t>2</a:t>
            </a:r>
            <a:endParaRPr lang="ko-KR" sz="2200" dirty="0"/>
          </a:p>
        </p:txBody>
      </p:sp>
      <p:sp>
        <p:nvSpPr>
          <p:cNvPr id="31" name="s10-29"/>
          <p:cNvSpPr txBox="1"/>
          <p:nvPr/>
        </p:nvSpPr>
        <p:spPr>
          <a:xfrm>
            <a:off x="4584700" y="2286000"/>
            <a:ext cx="1386840" cy="355600"/>
          </a:xfrm>
          <a:prstGeom prst="rect">
            <a:avLst/>
          </a:prstGeom>
          <a:noFill/>
          <a:ln/>
        </p:spPr>
        <p:txBody>
          <a:bodyPr wrap="square" lIns="0" tIns="0" rIns="0" bIns="0" rtlCol="0" anchor="t"/>
          <a:lstStyle/>
          <a:p>
            <a:pPr eaLnBrk="0" algn="l" indent="0" marL="0">
              <a:lnSpc>
                <a:spcPct val="110400"/>
              </a:lnSpc>
              <a:buNone/>
            </a:pPr>
            <a:r>
              <a:rPr lang="ko-KR" sz="1900" b="1" dirty="0">
                <a:solidFill>
                  <a:srgbClr val="13221F"/>
                </a:solidFill>
                <a:latin typeface="맑은 고딕" pitchFamily="34" charset="0"/>
                <a:ea typeface="맑은 고딕" pitchFamily="34" charset="-122"/>
                <a:cs typeface="맑은 고딕" pitchFamily="34" charset="-120"/>
              </a:rPr>
              <a:t>필요 확인</a:t>
            </a:r>
            <a:endParaRPr lang="ko-KR" sz="1900" dirty="0"/>
          </a:p>
        </p:txBody>
      </p:sp>
      <p:sp>
        <p:nvSpPr>
          <p:cNvPr id="32" name="s10-30"/>
          <p:cNvSpPr txBox="1"/>
          <p:nvPr/>
        </p:nvSpPr>
        <p:spPr>
          <a:xfrm>
            <a:off x="4419600" y="3022600"/>
            <a:ext cx="1637792" cy="1079500"/>
          </a:xfrm>
          <a:prstGeom prst="rect">
            <a:avLst/>
          </a:prstGeom>
          <a:noFill/>
          <a:ln/>
        </p:spPr>
        <p:txBody>
          <a:bodyPr wrap="square" lIns="0" tIns="0" rIns="0" bIns="0" rtlCol="0" anchor="t"/>
          <a:lstStyle/>
          <a:p>
            <a:pPr eaLnBrk="0" algn="l" indent="0" marL="0">
              <a:lnSpc>
                <a:spcPct val="138000"/>
              </a:lnSpc>
              <a:buNone/>
            </a:pPr>
            <a:r>
              <a:rPr lang="ko-KR" sz="1250" dirty="0">
                <a:solidFill>
                  <a:srgbClr val="4A5C58"/>
                </a:solidFill>
                <a:latin typeface="맑은 고딕" pitchFamily="34" charset="0"/>
                <a:ea typeface="맑은 고딕" pitchFamily="34" charset="-122"/>
                <a:cs typeface="맑은 고딕" pitchFamily="34" charset="-120"/>
              </a:rPr>
              <a:t>걱정하는 것, 원하는 보장, 낼 수 있는 보험료를 정리합니다</a:t>
            </a:r>
            <a:endParaRPr lang="ko-KR" sz="1250" dirty="0"/>
          </a:p>
        </p:txBody>
      </p:sp>
      <p:sp>
        <p:nvSpPr>
          <p:cNvPr id="33" name="s10-31"/>
          <p:cNvSpPr/>
          <p:nvPr/>
        </p:nvSpPr>
        <p:spPr>
          <a:xfrm>
            <a:off x="4419600" y="4191000"/>
            <a:ext cx="1574800" cy="0"/>
          </a:xfrm>
          <a:prstGeom prst="line">
            <a:avLst/>
          </a:prstGeom>
          <a:noFill/>
          <a:ln w="19050">
            <a:solidFill>
              <a:srgbClr val="13221F"/>
            </a:solidFill>
            <a:prstDash val="solid"/>
          </a:ln>
        </p:spPr>
      </p:sp>
      <p:sp>
        <p:nvSpPr>
          <p:cNvPr id="34" name="s10-32"/>
          <p:cNvSpPr txBox="1"/>
          <p:nvPr/>
        </p:nvSpPr>
        <p:spPr>
          <a:xfrm>
            <a:off x="4419600" y="4292600"/>
            <a:ext cx="1637792"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0D5C5E"/>
                </a:solidFill>
                <a:latin typeface="맑은 고딕" pitchFamily="34" charset="0"/>
                <a:ea typeface="맑은 고딕" pitchFamily="34" charset="-122"/>
                <a:cs typeface="맑은 고딕" pitchFamily="34" charset="-120"/>
              </a:rPr>
              <a:t>남길 것</a:t>
            </a:r>
            <a:endParaRPr lang="ko-KR" sz="1100" dirty="0"/>
          </a:p>
        </p:txBody>
      </p:sp>
      <p:sp>
        <p:nvSpPr>
          <p:cNvPr id="35" name="s10-33"/>
          <p:cNvSpPr txBox="1"/>
          <p:nvPr/>
        </p:nvSpPr>
        <p:spPr>
          <a:xfrm>
            <a:off x="4419600" y="4508500"/>
            <a:ext cx="1637792" cy="279400"/>
          </a:xfrm>
          <a:prstGeom prst="rect">
            <a:avLst/>
          </a:prstGeom>
          <a:noFill/>
          <a:ln/>
        </p:spPr>
        <p:txBody>
          <a:bodyPr wrap="square" lIns="0" tIns="0" rIns="0" bIns="0" rtlCol="0" anchor="t"/>
          <a:lstStyle/>
          <a:p>
            <a:pPr eaLnBrk="0" algn="l" indent="0" marL="0">
              <a:lnSpc>
                <a:spcPct val="124200"/>
              </a:lnSpc>
              <a:buNone/>
            </a:pPr>
            <a:r>
              <a:rPr lang="ko-KR" sz="1400" b="1" dirty="0">
                <a:solidFill>
                  <a:srgbClr val="13221F"/>
                </a:solidFill>
                <a:latin typeface="맑은 고딕" pitchFamily="34" charset="0"/>
                <a:ea typeface="맑은 고딕" pitchFamily="34" charset="-122"/>
                <a:cs typeface="맑은 고딕" pitchFamily="34" charset="-120"/>
              </a:rPr>
              <a:t>필요 정리 메모</a:t>
            </a:r>
            <a:endParaRPr lang="ko-KR" sz="1400" dirty="0"/>
          </a:p>
        </p:txBody>
      </p:sp>
      <p:sp>
        <p:nvSpPr>
          <p:cNvPr id="36" name="s10-34"/>
          <p:cNvSpPr txBox="1"/>
          <p:nvPr/>
        </p:nvSpPr>
        <p:spPr>
          <a:xfrm>
            <a:off x="4419600" y="4953000"/>
            <a:ext cx="1637792"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첫마디 예</a:t>
            </a:r>
            <a:endParaRPr lang="ko-KR" sz="1100" dirty="0"/>
          </a:p>
        </p:txBody>
      </p:sp>
      <p:sp>
        <p:nvSpPr>
          <p:cNvPr id="37" name="s10-35"/>
          <p:cNvSpPr txBox="1"/>
          <p:nvPr/>
        </p:nvSpPr>
        <p:spPr>
          <a:xfrm>
            <a:off x="4419600" y="5168900"/>
            <a:ext cx="1637792" cy="508000"/>
          </a:xfrm>
          <a:prstGeom prst="rect">
            <a:avLst/>
          </a:prstGeom>
          <a:noFill/>
          <a:ln/>
        </p:spPr>
        <p:txBody>
          <a:bodyPr wrap="square" lIns="0" tIns="0" rIns="0" bIns="0" rtlCol="0" anchor="t"/>
          <a:lstStyle/>
          <a:p>
            <a:pPr eaLnBrk="0" algn="l" indent="0" marL="0">
              <a:lnSpc>
                <a:spcPct val="128800"/>
              </a:lnSpc>
              <a:buNone/>
            </a:pPr>
            <a:r>
              <a:rPr lang="ko-KR" sz="1250" dirty="0">
                <a:solidFill>
                  <a:srgbClr val="13221F"/>
                </a:solidFill>
                <a:latin typeface="맑은 고딕" pitchFamily="34" charset="0"/>
                <a:ea typeface="맑은 고딕" pitchFamily="34" charset="-122"/>
                <a:cs typeface="맑은 고딕" pitchFamily="34" charset="-120"/>
              </a:rPr>
              <a:t>"가장 걱정되시는 게 뭔가요?"</a:t>
            </a:r>
            <a:endParaRPr lang="ko-KR" sz="1250" dirty="0"/>
          </a:p>
        </p:txBody>
      </p:sp>
      <p:sp>
        <p:nvSpPr>
          <p:cNvPr id="38" name="s10-36"/>
          <p:cNvSpPr/>
          <p:nvPr/>
        </p:nvSpPr>
        <p:spPr>
          <a:xfrm rot="5400000">
            <a:off x="6057900" y="2108200"/>
            <a:ext cx="228600" cy="228600"/>
          </a:xfrm>
          <a:prstGeom prst="triangle">
            <a:avLst/>
          </a:prstGeom>
          <a:solidFill>
            <a:srgbClr val="0D5C5E"/>
          </a:solidFill>
          <a:ln/>
        </p:spPr>
      </p:sp>
      <p:sp>
        <p:nvSpPr>
          <p:cNvPr id="39" name="s10-37"/>
          <p:cNvSpPr/>
          <p:nvPr/>
        </p:nvSpPr>
        <p:spPr>
          <a:xfrm>
            <a:off x="6299200" y="1600200"/>
            <a:ext cx="1574800" cy="1244600"/>
          </a:xfrm>
          <a:prstGeom prst="rect">
            <a:avLst/>
          </a:prstGeom>
          <a:solidFill>
            <a:srgbClr val="EAF3F2"/>
          </a:solidFill>
          <a:ln/>
        </p:spPr>
      </p:sp>
      <p:sp>
        <p:nvSpPr>
          <p:cNvPr id="40" name="s10-38"/>
          <p:cNvSpPr txBox="1"/>
          <p:nvPr/>
        </p:nvSpPr>
        <p:spPr>
          <a:xfrm>
            <a:off x="6464300" y="1739900"/>
            <a:ext cx="660400" cy="317500"/>
          </a:xfrm>
          <a:prstGeom prst="rect">
            <a:avLst/>
          </a:prstGeom>
          <a:noFill/>
          <a:ln/>
        </p:spPr>
        <p:txBody>
          <a:bodyPr wrap="square" lIns="0" tIns="0" rIns="0" bIns="0" rtlCol="0" anchor="t"/>
          <a:lstStyle/>
          <a:p>
            <a:pPr eaLnBrk="0" algn="l" indent="0" marL="0">
              <a:lnSpc>
                <a:spcPct val="101200"/>
              </a:lnSpc>
              <a:buNone/>
            </a:pPr>
            <a:r>
              <a:rPr lang="ko-KR" sz="2200" b="1" dirty="0">
                <a:solidFill>
                  <a:srgbClr val="0D5C5E"/>
                </a:solidFill>
                <a:latin typeface="맑은 고딕" pitchFamily="34" charset="0"/>
                <a:ea typeface="맑은 고딕" pitchFamily="34" charset="-122"/>
                <a:cs typeface="맑은 고딕" pitchFamily="34" charset="-120"/>
              </a:rPr>
              <a:t>3</a:t>
            </a:r>
            <a:endParaRPr lang="ko-KR" sz="2200" dirty="0"/>
          </a:p>
        </p:txBody>
      </p:sp>
      <p:sp>
        <p:nvSpPr>
          <p:cNvPr id="41" name="s10-39"/>
          <p:cNvSpPr txBox="1"/>
          <p:nvPr/>
        </p:nvSpPr>
        <p:spPr>
          <a:xfrm>
            <a:off x="6464300" y="2286000"/>
            <a:ext cx="1386840" cy="355600"/>
          </a:xfrm>
          <a:prstGeom prst="rect">
            <a:avLst/>
          </a:prstGeom>
          <a:noFill/>
          <a:ln/>
        </p:spPr>
        <p:txBody>
          <a:bodyPr wrap="square" lIns="0" tIns="0" rIns="0" bIns="0" rtlCol="0" anchor="t"/>
          <a:lstStyle/>
          <a:p>
            <a:pPr eaLnBrk="0" algn="l" indent="0" marL="0">
              <a:lnSpc>
                <a:spcPct val="110400"/>
              </a:lnSpc>
              <a:buNone/>
            </a:pPr>
            <a:r>
              <a:rPr lang="ko-KR" sz="1900" b="1" dirty="0">
                <a:solidFill>
                  <a:srgbClr val="13221F"/>
                </a:solidFill>
                <a:latin typeface="맑은 고딕" pitchFamily="34" charset="0"/>
                <a:ea typeface="맑은 고딕" pitchFamily="34" charset="-122"/>
                <a:cs typeface="맑은 고딕" pitchFamily="34" charset="-120"/>
              </a:rPr>
              <a:t>상품 설명</a:t>
            </a:r>
            <a:endParaRPr lang="ko-KR" sz="1900" dirty="0"/>
          </a:p>
        </p:txBody>
      </p:sp>
      <p:sp>
        <p:nvSpPr>
          <p:cNvPr id="42" name="s10-40"/>
          <p:cNvSpPr txBox="1"/>
          <p:nvPr/>
        </p:nvSpPr>
        <p:spPr>
          <a:xfrm>
            <a:off x="6299200" y="3022600"/>
            <a:ext cx="1637792" cy="1079500"/>
          </a:xfrm>
          <a:prstGeom prst="rect">
            <a:avLst/>
          </a:prstGeom>
          <a:noFill/>
          <a:ln/>
        </p:spPr>
        <p:txBody>
          <a:bodyPr wrap="square" lIns="0" tIns="0" rIns="0" bIns="0" rtlCol="0" anchor="t"/>
          <a:lstStyle/>
          <a:p>
            <a:pPr eaLnBrk="0" algn="l" indent="0" marL="0">
              <a:lnSpc>
                <a:spcPct val="138000"/>
              </a:lnSpc>
              <a:buNone/>
            </a:pPr>
            <a:r>
              <a:rPr lang="ko-KR" sz="1250" dirty="0">
                <a:solidFill>
                  <a:srgbClr val="4A5C58"/>
                </a:solidFill>
                <a:latin typeface="맑은 고딕" pitchFamily="34" charset="0"/>
                <a:ea typeface="맑은 고딕" pitchFamily="34" charset="-122"/>
                <a:cs typeface="맑은 고딕" pitchFamily="34" charset="-120"/>
              </a:rPr>
              <a:t>설명서로 보장되는 것과 안 되는 것, 해지 때 불리한 점을 설명합니다</a:t>
            </a:r>
            <a:endParaRPr lang="ko-KR" sz="1250" dirty="0"/>
          </a:p>
        </p:txBody>
      </p:sp>
      <p:sp>
        <p:nvSpPr>
          <p:cNvPr id="43" name="s10-41"/>
          <p:cNvSpPr/>
          <p:nvPr/>
        </p:nvSpPr>
        <p:spPr>
          <a:xfrm>
            <a:off x="6299200" y="4191000"/>
            <a:ext cx="1574800" cy="0"/>
          </a:xfrm>
          <a:prstGeom prst="line">
            <a:avLst/>
          </a:prstGeom>
          <a:noFill/>
          <a:ln w="19050">
            <a:solidFill>
              <a:srgbClr val="13221F"/>
            </a:solidFill>
            <a:prstDash val="solid"/>
          </a:ln>
        </p:spPr>
      </p:sp>
      <p:sp>
        <p:nvSpPr>
          <p:cNvPr id="44" name="s10-42"/>
          <p:cNvSpPr txBox="1"/>
          <p:nvPr/>
        </p:nvSpPr>
        <p:spPr>
          <a:xfrm>
            <a:off x="6299200" y="4292600"/>
            <a:ext cx="1637792"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0D5C5E"/>
                </a:solidFill>
                <a:latin typeface="맑은 고딕" pitchFamily="34" charset="0"/>
                <a:ea typeface="맑은 고딕" pitchFamily="34" charset="-122"/>
                <a:cs typeface="맑은 고딕" pitchFamily="34" charset="-120"/>
              </a:rPr>
              <a:t>남길 것</a:t>
            </a:r>
            <a:endParaRPr lang="ko-KR" sz="1100" dirty="0"/>
          </a:p>
        </p:txBody>
      </p:sp>
      <p:sp>
        <p:nvSpPr>
          <p:cNvPr id="45" name="s10-43"/>
          <p:cNvSpPr txBox="1"/>
          <p:nvPr/>
        </p:nvSpPr>
        <p:spPr>
          <a:xfrm>
            <a:off x="6299200" y="4508500"/>
            <a:ext cx="1637792" cy="279400"/>
          </a:xfrm>
          <a:prstGeom prst="rect">
            <a:avLst/>
          </a:prstGeom>
          <a:noFill/>
          <a:ln/>
        </p:spPr>
        <p:txBody>
          <a:bodyPr wrap="square" lIns="0" tIns="0" rIns="0" bIns="0" rtlCol="0" anchor="t"/>
          <a:lstStyle/>
          <a:p>
            <a:pPr eaLnBrk="0" algn="l" indent="0" marL="0">
              <a:lnSpc>
                <a:spcPct val="124200"/>
              </a:lnSpc>
              <a:buNone/>
            </a:pPr>
            <a:r>
              <a:rPr lang="ko-KR" sz="1400" b="1" dirty="0">
                <a:solidFill>
                  <a:srgbClr val="13221F"/>
                </a:solidFill>
                <a:latin typeface="맑은 고딕" pitchFamily="34" charset="0"/>
                <a:ea typeface="맑은 고딕" pitchFamily="34" charset="-122"/>
                <a:cs typeface="맑은 고딕" pitchFamily="34" charset="-120"/>
              </a:rPr>
              <a:t>설명한 자료 목록</a:t>
            </a:r>
            <a:endParaRPr lang="ko-KR" sz="1400" dirty="0"/>
          </a:p>
        </p:txBody>
      </p:sp>
      <p:sp>
        <p:nvSpPr>
          <p:cNvPr id="46" name="s10-44"/>
          <p:cNvSpPr txBox="1"/>
          <p:nvPr/>
        </p:nvSpPr>
        <p:spPr>
          <a:xfrm>
            <a:off x="6299200" y="4953000"/>
            <a:ext cx="1637792"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첫마디 예</a:t>
            </a:r>
            <a:endParaRPr lang="ko-KR" sz="1100" dirty="0"/>
          </a:p>
        </p:txBody>
      </p:sp>
      <p:sp>
        <p:nvSpPr>
          <p:cNvPr id="47" name="s10-45"/>
          <p:cNvSpPr txBox="1"/>
          <p:nvPr/>
        </p:nvSpPr>
        <p:spPr>
          <a:xfrm>
            <a:off x="6299200" y="5168900"/>
            <a:ext cx="1637792" cy="508000"/>
          </a:xfrm>
          <a:prstGeom prst="rect">
            <a:avLst/>
          </a:prstGeom>
          <a:noFill/>
          <a:ln/>
        </p:spPr>
        <p:txBody>
          <a:bodyPr wrap="square" lIns="0" tIns="0" rIns="0" bIns="0" rtlCol="0" anchor="t"/>
          <a:lstStyle/>
          <a:p>
            <a:pPr eaLnBrk="0" algn="l" indent="0" marL="0">
              <a:lnSpc>
                <a:spcPct val="128800"/>
              </a:lnSpc>
              <a:buNone/>
            </a:pPr>
            <a:r>
              <a:rPr lang="ko-KR" sz="1250" dirty="0">
                <a:solidFill>
                  <a:srgbClr val="13221F"/>
                </a:solidFill>
                <a:latin typeface="맑은 고딕" pitchFamily="34" charset="0"/>
                <a:ea typeface="맑은 고딕" pitchFamily="34" charset="-122"/>
                <a:cs typeface="맑은 고딕" pitchFamily="34" charset="-120"/>
              </a:rPr>
              <a:t>"안 되는 것도 같이 볼게요."</a:t>
            </a:r>
            <a:endParaRPr lang="ko-KR" sz="1250" dirty="0"/>
          </a:p>
        </p:txBody>
      </p:sp>
      <p:sp>
        <p:nvSpPr>
          <p:cNvPr id="48" name="s10-46"/>
          <p:cNvSpPr/>
          <p:nvPr/>
        </p:nvSpPr>
        <p:spPr>
          <a:xfrm rot="5400000">
            <a:off x="7937500" y="2108200"/>
            <a:ext cx="228600" cy="228600"/>
          </a:xfrm>
          <a:prstGeom prst="triangle">
            <a:avLst/>
          </a:prstGeom>
          <a:solidFill>
            <a:srgbClr val="0D5C5E"/>
          </a:solidFill>
          <a:ln/>
        </p:spPr>
      </p:sp>
      <p:sp>
        <p:nvSpPr>
          <p:cNvPr id="49" name="s10-47"/>
          <p:cNvSpPr/>
          <p:nvPr/>
        </p:nvSpPr>
        <p:spPr>
          <a:xfrm>
            <a:off x="8178800" y="1600200"/>
            <a:ext cx="1574800" cy="1244600"/>
          </a:xfrm>
          <a:prstGeom prst="rect">
            <a:avLst/>
          </a:prstGeom>
          <a:solidFill>
            <a:srgbClr val="EAF3F2"/>
          </a:solidFill>
          <a:ln/>
        </p:spPr>
      </p:sp>
      <p:sp>
        <p:nvSpPr>
          <p:cNvPr id="50" name="s10-48"/>
          <p:cNvSpPr txBox="1"/>
          <p:nvPr/>
        </p:nvSpPr>
        <p:spPr>
          <a:xfrm>
            <a:off x="8343900" y="1739900"/>
            <a:ext cx="660400" cy="317500"/>
          </a:xfrm>
          <a:prstGeom prst="rect">
            <a:avLst/>
          </a:prstGeom>
          <a:noFill/>
          <a:ln/>
        </p:spPr>
        <p:txBody>
          <a:bodyPr wrap="square" lIns="0" tIns="0" rIns="0" bIns="0" rtlCol="0" anchor="t"/>
          <a:lstStyle/>
          <a:p>
            <a:pPr eaLnBrk="0" algn="l" indent="0" marL="0">
              <a:lnSpc>
                <a:spcPct val="101200"/>
              </a:lnSpc>
              <a:buNone/>
            </a:pPr>
            <a:r>
              <a:rPr lang="ko-KR" sz="2200" b="1" dirty="0">
                <a:solidFill>
                  <a:srgbClr val="0D5C5E"/>
                </a:solidFill>
                <a:latin typeface="맑은 고딕" pitchFamily="34" charset="0"/>
                <a:ea typeface="맑은 고딕" pitchFamily="34" charset="-122"/>
                <a:cs typeface="맑은 고딕" pitchFamily="34" charset="-120"/>
              </a:rPr>
              <a:t>4</a:t>
            </a:r>
            <a:endParaRPr lang="ko-KR" sz="2200" dirty="0"/>
          </a:p>
        </p:txBody>
      </p:sp>
      <p:sp>
        <p:nvSpPr>
          <p:cNvPr id="51" name="s10-49"/>
          <p:cNvSpPr txBox="1"/>
          <p:nvPr/>
        </p:nvSpPr>
        <p:spPr>
          <a:xfrm>
            <a:off x="8343900" y="2286000"/>
            <a:ext cx="1386840" cy="355600"/>
          </a:xfrm>
          <a:prstGeom prst="rect">
            <a:avLst/>
          </a:prstGeom>
          <a:noFill/>
          <a:ln/>
        </p:spPr>
        <p:txBody>
          <a:bodyPr wrap="square" lIns="0" tIns="0" rIns="0" bIns="0" rtlCol="0" anchor="t"/>
          <a:lstStyle/>
          <a:p>
            <a:pPr eaLnBrk="0" algn="l" indent="0" marL="0">
              <a:lnSpc>
                <a:spcPct val="110400"/>
              </a:lnSpc>
              <a:buNone/>
            </a:pPr>
            <a:r>
              <a:rPr lang="ko-KR" sz="1900" b="1" dirty="0">
                <a:solidFill>
                  <a:srgbClr val="13221F"/>
                </a:solidFill>
                <a:latin typeface="맑은 고딕" pitchFamily="34" charset="0"/>
                <a:ea typeface="맑은 고딕" pitchFamily="34" charset="-122"/>
                <a:cs typeface="맑은 고딕" pitchFamily="34" charset="-120"/>
              </a:rPr>
              <a:t>확인·서명</a:t>
            </a:r>
            <a:endParaRPr lang="ko-KR" sz="1900" dirty="0"/>
          </a:p>
        </p:txBody>
      </p:sp>
      <p:sp>
        <p:nvSpPr>
          <p:cNvPr id="52" name="s10-50"/>
          <p:cNvSpPr txBox="1"/>
          <p:nvPr/>
        </p:nvSpPr>
        <p:spPr>
          <a:xfrm>
            <a:off x="8178800" y="3022600"/>
            <a:ext cx="1637792" cy="1079500"/>
          </a:xfrm>
          <a:prstGeom prst="rect">
            <a:avLst/>
          </a:prstGeom>
          <a:noFill/>
          <a:ln/>
        </p:spPr>
        <p:txBody>
          <a:bodyPr wrap="square" lIns="0" tIns="0" rIns="0" bIns="0" rtlCol="0" anchor="t"/>
          <a:lstStyle/>
          <a:p>
            <a:pPr eaLnBrk="0" algn="l" indent="0" marL="0">
              <a:lnSpc>
                <a:spcPct val="138000"/>
              </a:lnSpc>
              <a:buNone/>
            </a:pPr>
            <a:r>
              <a:rPr lang="ko-KR" sz="1250" dirty="0">
                <a:solidFill>
                  <a:srgbClr val="4A5C58"/>
                </a:solidFill>
                <a:latin typeface="맑은 고딕" pitchFamily="34" charset="0"/>
                <a:ea typeface="맑은 고딕" pitchFamily="34" charset="-122"/>
                <a:cs typeface="맑은 고딕" pitchFamily="34" charset="-120"/>
              </a:rPr>
              <a:t>이해했는지 묻고, 고객이 직접 확인하고 서명합니다</a:t>
            </a:r>
            <a:endParaRPr lang="ko-KR" sz="1250" dirty="0"/>
          </a:p>
        </p:txBody>
      </p:sp>
      <p:sp>
        <p:nvSpPr>
          <p:cNvPr id="53" name="s10-51"/>
          <p:cNvSpPr/>
          <p:nvPr/>
        </p:nvSpPr>
        <p:spPr>
          <a:xfrm>
            <a:off x="8178800" y="4191000"/>
            <a:ext cx="1574800" cy="0"/>
          </a:xfrm>
          <a:prstGeom prst="line">
            <a:avLst/>
          </a:prstGeom>
          <a:noFill/>
          <a:ln w="19050">
            <a:solidFill>
              <a:srgbClr val="13221F"/>
            </a:solidFill>
            <a:prstDash val="solid"/>
          </a:ln>
        </p:spPr>
      </p:sp>
      <p:sp>
        <p:nvSpPr>
          <p:cNvPr id="54" name="s10-52"/>
          <p:cNvSpPr txBox="1"/>
          <p:nvPr/>
        </p:nvSpPr>
        <p:spPr>
          <a:xfrm>
            <a:off x="8178800" y="4292600"/>
            <a:ext cx="1637792"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0D5C5E"/>
                </a:solidFill>
                <a:latin typeface="맑은 고딕" pitchFamily="34" charset="0"/>
                <a:ea typeface="맑은 고딕" pitchFamily="34" charset="-122"/>
                <a:cs typeface="맑은 고딕" pitchFamily="34" charset="-120"/>
              </a:rPr>
              <a:t>남길 것</a:t>
            </a:r>
            <a:endParaRPr lang="ko-KR" sz="1100" dirty="0"/>
          </a:p>
        </p:txBody>
      </p:sp>
      <p:sp>
        <p:nvSpPr>
          <p:cNvPr id="55" name="s10-53"/>
          <p:cNvSpPr txBox="1"/>
          <p:nvPr/>
        </p:nvSpPr>
        <p:spPr>
          <a:xfrm>
            <a:off x="8178800" y="4508500"/>
            <a:ext cx="1637792" cy="279400"/>
          </a:xfrm>
          <a:prstGeom prst="rect">
            <a:avLst/>
          </a:prstGeom>
          <a:noFill/>
          <a:ln/>
        </p:spPr>
        <p:txBody>
          <a:bodyPr wrap="square" lIns="0" tIns="0" rIns="0" bIns="0" rtlCol="0" anchor="t"/>
          <a:lstStyle/>
          <a:p>
            <a:pPr eaLnBrk="0" algn="l" indent="0" marL="0">
              <a:lnSpc>
                <a:spcPct val="124200"/>
              </a:lnSpc>
              <a:buNone/>
            </a:pPr>
            <a:r>
              <a:rPr lang="ko-KR" sz="1400" b="1" dirty="0">
                <a:solidFill>
                  <a:srgbClr val="13221F"/>
                </a:solidFill>
                <a:latin typeface="맑은 고딕" pitchFamily="34" charset="0"/>
                <a:ea typeface="맑은 고딕" pitchFamily="34" charset="-122"/>
                <a:cs typeface="맑은 고딕" pitchFamily="34" charset="-120"/>
              </a:rPr>
              <a:t>서명된 청약 서류</a:t>
            </a:r>
            <a:endParaRPr lang="ko-KR" sz="1400" dirty="0"/>
          </a:p>
        </p:txBody>
      </p:sp>
      <p:sp>
        <p:nvSpPr>
          <p:cNvPr id="56" name="s10-54"/>
          <p:cNvSpPr txBox="1"/>
          <p:nvPr/>
        </p:nvSpPr>
        <p:spPr>
          <a:xfrm>
            <a:off x="8178800" y="4953000"/>
            <a:ext cx="1637792"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첫마디 예</a:t>
            </a:r>
            <a:endParaRPr lang="ko-KR" sz="1100" dirty="0"/>
          </a:p>
        </p:txBody>
      </p:sp>
      <p:sp>
        <p:nvSpPr>
          <p:cNvPr id="57" name="s10-55"/>
          <p:cNvSpPr txBox="1"/>
          <p:nvPr/>
        </p:nvSpPr>
        <p:spPr>
          <a:xfrm>
            <a:off x="8178800" y="5168900"/>
            <a:ext cx="1637792" cy="508000"/>
          </a:xfrm>
          <a:prstGeom prst="rect">
            <a:avLst/>
          </a:prstGeom>
          <a:noFill/>
          <a:ln/>
        </p:spPr>
        <p:txBody>
          <a:bodyPr wrap="square" lIns="0" tIns="0" rIns="0" bIns="0" rtlCol="0" anchor="t"/>
          <a:lstStyle/>
          <a:p>
            <a:pPr eaLnBrk="0" algn="l" indent="0" marL="0">
              <a:lnSpc>
                <a:spcPct val="128800"/>
              </a:lnSpc>
              <a:buNone/>
            </a:pPr>
            <a:r>
              <a:rPr lang="ko-KR" sz="1250" dirty="0">
                <a:solidFill>
                  <a:srgbClr val="13221F"/>
                </a:solidFill>
                <a:latin typeface="맑은 고딕" pitchFamily="34" charset="0"/>
                <a:ea typeface="맑은 고딕" pitchFamily="34" charset="-122"/>
                <a:cs typeface="맑은 고딕" pitchFamily="34" charset="-120"/>
              </a:rPr>
              <a:t>"모르는 부분 있으세요?"</a:t>
            </a:r>
            <a:endParaRPr lang="ko-KR" sz="1250" dirty="0"/>
          </a:p>
        </p:txBody>
      </p:sp>
      <p:sp>
        <p:nvSpPr>
          <p:cNvPr id="58" name="s10-56"/>
          <p:cNvSpPr/>
          <p:nvPr/>
        </p:nvSpPr>
        <p:spPr>
          <a:xfrm rot="5400000">
            <a:off x="9817100" y="2108200"/>
            <a:ext cx="228600" cy="228600"/>
          </a:xfrm>
          <a:prstGeom prst="triangle">
            <a:avLst/>
          </a:prstGeom>
          <a:solidFill>
            <a:srgbClr val="0D5C5E"/>
          </a:solidFill>
          <a:ln/>
        </p:spPr>
      </p:sp>
      <p:sp>
        <p:nvSpPr>
          <p:cNvPr id="59" name="s10-57"/>
          <p:cNvSpPr/>
          <p:nvPr/>
        </p:nvSpPr>
        <p:spPr>
          <a:xfrm>
            <a:off x="10058400" y="1600200"/>
            <a:ext cx="1574800" cy="1244600"/>
          </a:xfrm>
          <a:prstGeom prst="rect">
            <a:avLst/>
          </a:prstGeom>
          <a:solidFill>
            <a:srgbClr val="EAF3F2"/>
          </a:solidFill>
          <a:ln/>
        </p:spPr>
      </p:sp>
      <p:sp>
        <p:nvSpPr>
          <p:cNvPr id="60" name="s10-58"/>
          <p:cNvSpPr txBox="1"/>
          <p:nvPr/>
        </p:nvSpPr>
        <p:spPr>
          <a:xfrm>
            <a:off x="10223500" y="1739900"/>
            <a:ext cx="660400" cy="317500"/>
          </a:xfrm>
          <a:prstGeom prst="rect">
            <a:avLst/>
          </a:prstGeom>
          <a:noFill/>
          <a:ln/>
        </p:spPr>
        <p:txBody>
          <a:bodyPr wrap="square" lIns="0" tIns="0" rIns="0" bIns="0" rtlCol="0" anchor="t"/>
          <a:lstStyle/>
          <a:p>
            <a:pPr eaLnBrk="0" algn="l" indent="0" marL="0">
              <a:lnSpc>
                <a:spcPct val="101200"/>
              </a:lnSpc>
              <a:buNone/>
            </a:pPr>
            <a:r>
              <a:rPr lang="ko-KR" sz="2200" b="1" dirty="0">
                <a:solidFill>
                  <a:srgbClr val="0D5C5E"/>
                </a:solidFill>
                <a:latin typeface="맑은 고딕" pitchFamily="34" charset="0"/>
                <a:ea typeface="맑은 고딕" pitchFamily="34" charset="-122"/>
                <a:cs typeface="맑은 고딕" pitchFamily="34" charset="-120"/>
              </a:rPr>
              <a:t>5</a:t>
            </a:r>
            <a:endParaRPr lang="ko-KR" sz="2200" dirty="0"/>
          </a:p>
        </p:txBody>
      </p:sp>
      <p:sp>
        <p:nvSpPr>
          <p:cNvPr id="61" name="s10-59"/>
          <p:cNvSpPr txBox="1"/>
          <p:nvPr/>
        </p:nvSpPr>
        <p:spPr>
          <a:xfrm>
            <a:off x="10223500" y="2286000"/>
            <a:ext cx="1386840" cy="355600"/>
          </a:xfrm>
          <a:prstGeom prst="rect">
            <a:avLst/>
          </a:prstGeom>
          <a:noFill/>
          <a:ln/>
        </p:spPr>
        <p:txBody>
          <a:bodyPr wrap="square" lIns="0" tIns="0" rIns="0" bIns="0" rtlCol="0" anchor="t"/>
          <a:lstStyle/>
          <a:p>
            <a:pPr eaLnBrk="0" algn="l" indent="0" marL="0">
              <a:lnSpc>
                <a:spcPct val="110400"/>
              </a:lnSpc>
              <a:buNone/>
            </a:pPr>
            <a:r>
              <a:rPr lang="ko-KR" sz="1900" b="1" dirty="0">
                <a:solidFill>
                  <a:srgbClr val="13221F"/>
                </a:solidFill>
                <a:latin typeface="맑은 고딕" pitchFamily="34" charset="0"/>
                <a:ea typeface="맑은 고딕" pitchFamily="34" charset="-122"/>
                <a:cs typeface="맑은 고딕" pitchFamily="34" charset="-120"/>
              </a:rPr>
              <a:t>사후 관리</a:t>
            </a:r>
            <a:endParaRPr lang="ko-KR" sz="1900" dirty="0"/>
          </a:p>
        </p:txBody>
      </p:sp>
      <p:sp>
        <p:nvSpPr>
          <p:cNvPr id="62" name="s10-60"/>
          <p:cNvSpPr txBox="1"/>
          <p:nvPr/>
        </p:nvSpPr>
        <p:spPr>
          <a:xfrm>
            <a:off x="10058400" y="3022600"/>
            <a:ext cx="1637792" cy="1079500"/>
          </a:xfrm>
          <a:prstGeom prst="rect">
            <a:avLst/>
          </a:prstGeom>
          <a:noFill/>
          <a:ln/>
        </p:spPr>
        <p:txBody>
          <a:bodyPr wrap="square" lIns="0" tIns="0" rIns="0" bIns="0" rtlCol="0" anchor="t"/>
          <a:lstStyle/>
          <a:p>
            <a:pPr eaLnBrk="0" algn="l" indent="0" marL="0">
              <a:lnSpc>
                <a:spcPct val="138000"/>
              </a:lnSpc>
              <a:buNone/>
            </a:pPr>
            <a:r>
              <a:rPr lang="ko-KR" sz="1250" dirty="0">
                <a:solidFill>
                  <a:srgbClr val="4A5C58"/>
                </a:solidFill>
                <a:latin typeface="맑은 고딕" pitchFamily="34" charset="0"/>
                <a:ea typeface="맑은 고딕" pitchFamily="34" charset="-122"/>
                <a:cs typeface="맑은 고딕" pitchFamily="34" charset="-120"/>
              </a:rPr>
              <a:t>서류 전달, 보험금 청구 안내, 정기 점검 연락을 합니다</a:t>
            </a:r>
            <a:endParaRPr lang="ko-KR" sz="1250" dirty="0"/>
          </a:p>
        </p:txBody>
      </p:sp>
      <p:sp>
        <p:nvSpPr>
          <p:cNvPr id="63" name="s10-61"/>
          <p:cNvSpPr/>
          <p:nvPr/>
        </p:nvSpPr>
        <p:spPr>
          <a:xfrm>
            <a:off x="10058400" y="4191000"/>
            <a:ext cx="1574800" cy="0"/>
          </a:xfrm>
          <a:prstGeom prst="line">
            <a:avLst/>
          </a:prstGeom>
          <a:noFill/>
          <a:ln w="19050">
            <a:solidFill>
              <a:srgbClr val="13221F"/>
            </a:solidFill>
            <a:prstDash val="solid"/>
          </a:ln>
        </p:spPr>
      </p:sp>
      <p:sp>
        <p:nvSpPr>
          <p:cNvPr id="64" name="s10-62"/>
          <p:cNvSpPr txBox="1"/>
          <p:nvPr/>
        </p:nvSpPr>
        <p:spPr>
          <a:xfrm>
            <a:off x="10058400" y="4292600"/>
            <a:ext cx="1637792"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0D5C5E"/>
                </a:solidFill>
                <a:latin typeface="맑은 고딕" pitchFamily="34" charset="0"/>
                <a:ea typeface="맑은 고딕" pitchFamily="34" charset="-122"/>
                <a:cs typeface="맑은 고딕" pitchFamily="34" charset="-120"/>
              </a:rPr>
              <a:t>남길 것</a:t>
            </a:r>
            <a:endParaRPr lang="ko-KR" sz="1100" dirty="0"/>
          </a:p>
        </p:txBody>
      </p:sp>
      <p:sp>
        <p:nvSpPr>
          <p:cNvPr id="65" name="s10-63"/>
          <p:cNvSpPr txBox="1"/>
          <p:nvPr/>
        </p:nvSpPr>
        <p:spPr>
          <a:xfrm>
            <a:off x="10058400" y="4508500"/>
            <a:ext cx="1637792" cy="279400"/>
          </a:xfrm>
          <a:prstGeom prst="rect">
            <a:avLst/>
          </a:prstGeom>
          <a:noFill/>
          <a:ln/>
        </p:spPr>
        <p:txBody>
          <a:bodyPr wrap="square" lIns="0" tIns="0" rIns="0" bIns="0" rtlCol="0" anchor="t"/>
          <a:lstStyle/>
          <a:p>
            <a:pPr eaLnBrk="0" algn="l" indent="0" marL="0">
              <a:lnSpc>
                <a:spcPct val="124200"/>
              </a:lnSpc>
              <a:buNone/>
            </a:pPr>
            <a:r>
              <a:rPr lang="ko-KR" sz="1400" b="1" dirty="0">
                <a:solidFill>
                  <a:srgbClr val="13221F"/>
                </a:solidFill>
                <a:latin typeface="맑은 고딕" pitchFamily="34" charset="0"/>
                <a:ea typeface="맑은 고딕" pitchFamily="34" charset="-122"/>
                <a:cs typeface="맑은 고딕" pitchFamily="34" charset="-120"/>
              </a:rPr>
              <a:t>활동 일지</a:t>
            </a:r>
            <a:endParaRPr lang="ko-KR" sz="1400" dirty="0"/>
          </a:p>
        </p:txBody>
      </p:sp>
      <p:sp>
        <p:nvSpPr>
          <p:cNvPr id="66" name="s10-64"/>
          <p:cNvSpPr txBox="1"/>
          <p:nvPr/>
        </p:nvSpPr>
        <p:spPr>
          <a:xfrm>
            <a:off x="10058400" y="4953000"/>
            <a:ext cx="1637792"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첫마디 예</a:t>
            </a:r>
            <a:endParaRPr lang="ko-KR" sz="1100" dirty="0"/>
          </a:p>
        </p:txBody>
      </p:sp>
      <p:sp>
        <p:nvSpPr>
          <p:cNvPr id="67" name="s10-65"/>
          <p:cNvSpPr txBox="1"/>
          <p:nvPr/>
        </p:nvSpPr>
        <p:spPr>
          <a:xfrm>
            <a:off x="10058400" y="5168900"/>
            <a:ext cx="1637792" cy="508000"/>
          </a:xfrm>
          <a:prstGeom prst="rect">
            <a:avLst/>
          </a:prstGeom>
          <a:noFill/>
          <a:ln/>
        </p:spPr>
        <p:txBody>
          <a:bodyPr wrap="square" lIns="0" tIns="0" rIns="0" bIns="0" rtlCol="0" anchor="t"/>
          <a:lstStyle/>
          <a:p>
            <a:pPr eaLnBrk="0" algn="l" indent="0" marL="0">
              <a:lnSpc>
                <a:spcPct val="128800"/>
              </a:lnSpc>
              <a:buNone/>
            </a:pPr>
            <a:r>
              <a:rPr lang="ko-KR" sz="1250" dirty="0">
                <a:solidFill>
                  <a:srgbClr val="13221F"/>
                </a:solidFill>
                <a:latin typeface="맑은 고딕" pitchFamily="34" charset="0"/>
                <a:ea typeface="맑은 고딕" pitchFamily="34" charset="-122"/>
                <a:cs typeface="맑은 고딕" pitchFamily="34" charset="-120"/>
              </a:rPr>
              <a:t>"서류 잘 받으셨어요?"</a:t>
            </a:r>
            <a:endParaRPr lang="ko-KR" sz="1250" dirty="0"/>
          </a:p>
        </p:txBody>
      </p:sp>
      <p:sp>
        <p:nvSpPr>
          <p:cNvPr id="68" name="s10-66"/>
          <p:cNvSpPr/>
          <p:nvPr/>
        </p:nvSpPr>
        <p:spPr>
          <a:xfrm>
            <a:off x="2540000" y="5816600"/>
            <a:ext cx="9144000" cy="482600"/>
          </a:xfrm>
          <a:prstGeom prst="rect">
            <a:avLst/>
          </a:prstGeom>
          <a:solidFill>
            <a:srgbClr val="EAF3F2"/>
          </a:solidFill>
          <a:ln/>
        </p:spPr>
      </p:sp>
      <p:sp>
        <p:nvSpPr>
          <p:cNvPr id="69" name="s10-67"/>
          <p:cNvSpPr txBox="1"/>
          <p:nvPr/>
        </p:nvSpPr>
        <p:spPr>
          <a:xfrm>
            <a:off x="2794000" y="5918200"/>
            <a:ext cx="9113520" cy="279400"/>
          </a:xfrm>
          <a:prstGeom prst="rect">
            <a:avLst/>
          </a:prstGeom>
          <a:noFill/>
          <a:ln/>
        </p:spPr>
        <p:txBody>
          <a:bodyPr wrap="square" lIns="0" tIns="0" rIns="0" bIns="0" rtlCol="0" anchor="t"/>
          <a:lstStyle/>
          <a:p>
            <a:pPr eaLnBrk="0" algn="l" indent="0" marL="0">
              <a:lnSpc>
                <a:spcPct val="133400"/>
              </a:lnSpc>
              <a:buNone/>
            </a:pPr>
            <a:r>
              <a:rPr lang="ko-KR" sz="1450" b="1" dirty="0">
                <a:solidFill>
                  <a:srgbClr val="0D5C5E"/>
                </a:solidFill>
                <a:latin typeface="맑은 고딕" pitchFamily="34" charset="0"/>
                <a:ea typeface="맑은 고딕" pitchFamily="34" charset="-122"/>
                <a:cs typeface="맑은 고딕" pitchFamily="34" charset="-120"/>
              </a:rPr>
              <a:t>고객이 급하다고 해도 단계를 건너뛰지 않고, 설명을 줄이지 않습니다.</a:t>
            </a:r>
            <a:endParaRPr lang="ko-KR" sz="14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D5C5E"/>
        </a:solidFill>
      </p:bgPr>
    </p:bg>
    <p:spTree>
      <p:nvGrpSpPr>
        <p:cNvPr id="1" name=""/>
        <p:cNvGrpSpPr/>
        <p:nvPr/>
      </p:nvGrpSpPr>
      <p:grpSpPr>
        <a:xfrm>
          <a:off x="0" y="0"/>
          <a:ext cx="0" cy="0"/>
          <a:chOff x="0" y="0"/>
          <a:chExt cx="0" cy="0"/>
        </a:xfrm>
      </p:grpSpPr>
      <p:sp>
        <p:nvSpPr>
          <p:cNvPr id="2" name="s11-0"/>
          <p:cNvSpPr/>
          <p:nvPr/>
        </p:nvSpPr>
        <p:spPr>
          <a:xfrm>
            <a:off x="0" y="0"/>
            <a:ext cx="2095500" cy="6858000"/>
          </a:xfrm>
          <a:prstGeom prst="rect">
            <a:avLst/>
          </a:prstGeom>
          <a:solidFill>
            <a:srgbClr val="09474A"/>
          </a:solidFill>
          <a:ln/>
        </p:spPr>
      </p:sp>
      <p:sp>
        <p:nvSpPr>
          <p:cNvPr id="3" name="s11-1"/>
          <p:cNvSpPr txBox="1"/>
          <p:nvPr/>
        </p:nvSpPr>
        <p:spPr>
          <a:xfrm>
            <a:off x="279400" y="393700"/>
            <a:ext cx="16510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9FD3CF"/>
                </a:solidFill>
                <a:latin typeface="맑은 고딕" pitchFamily="34" charset="0"/>
                <a:ea typeface="맑은 고딕" pitchFamily="34" charset="-122"/>
                <a:cs typeface="맑은 고딕" pitchFamily="34" charset="-120"/>
              </a:rPr>
              <a:t>1주차 교육</a:t>
            </a:r>
            <a:endParaRPr lang="ko-KR" sz="1200" dirty="0"/>
          </a:p>
        </p:txBody>
      </p:sp>
      <p:sp>
        <p:nvSpPr>
          <p:cNvPr id="4" name="s11-2"/>
          <p:cNvSpPr txBox="1"/>
          <p:nvPr/>
        </p:nvSpPr>
        <p:spPr>
          <a:xfrm>
            <a:off x="368300" y="1028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9FD3CF"/>
                </a:solidFill>
                <a:latin typeface="맑은 고딕" pitchFamily="34" charset="0"/>
                <a:ea typeface="맑은 고딕" pitchFamily="34" charset="-122"/>
                <a:cs typeface="맑은 고딕" pitchFamily="34" charset="-120"/>
              </a:rPr>
              <a:t>T1</a:t>
            </a:r>
            <a:endParaRPr lang="ko-KR" sz="2500" dirty="0"/>
          </a:p>
        </p:txBody>
      </p:sp>
      <p:sp>
        <p:nvSpPr>
          <p:cNvPr id="5" name="s11-3"/>
          <p:cNvSpPr txBox="1"/>
          <p:nvPr/>
        </p:nvSpPr>
        <p:spPr>
          <a:xfrm>
            <a:off x="368300" y="1435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9FD3CF"/>
                </a:solidFill>
                <a:latin typeface="맑은 고딕" pitchFamily="34" charset="0"/>
                <a:ea typeface="맑은 고딕" pitchFamily="34" charset="-122"/>
                <a:cs typeface="맑은 고딕" pitchFamily="34" charset="-120"/>
              </a:rPr>
              <a:t>지점과 도구</a:t>
            </a:r>
            <a:endParaRPr lang="ko-KR" sz="1200" dirty="0"/>
          </a:p>
        </p:txBody>
      </p:sp>
      <p:sp>
        <p:nvSpPr>
          <p:cNvPr id="6" name="s11-4"/>
          <p:cNvSpPr txBox="1"/>
          <p:nvPr/>
        </p:nvSpPr>
        <p:spPr>
          <a:xfrm>
            <a:off x="368300" y="2044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9FD3CF"/>
                </a:solidFill>
                <a:latin typeface="맑은 고딕" pitchFamily="34" charset="0"/>
                <a:ea typeface="맑은 고딕" pitchFamily="34" charset="-122"/>
                <a:cs typeface="맑은 고딕" pitchFamily="34" charset="-120"/>
              </a:rPr>
              <a:t>T2</a:t>
            </a:r>
            <a:endParaRPr lang="ko-KR" sz="2500" dirty="0"/>
          </a:p>
        </p:txBody>
      </p:sp>
      <p:sp>
        <p:nvSpPr>
          <p:cNvPr id="7" name="s11-5"/>
          <p:cNvSpPr txBox="1"/>
          <p:nvPr/>
        </p:nvSpPr>
        <p:spPr>
          <a:xfrm>
            <a:off x="368300" y="2451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9FD3CF"/>
                </a:solidFill>
                <a:latin typeface="맑은 고딕" pitchFamily="34" charset="0"/>
                <a:ea typeface="맑은 고딕" pitchFamily="34" charset="-122"/>
                <a:cs typeface="맑은 고딕" pitchFamily="34" charset="-120"/>
              </a:rPr>
              <a:t>판매 준수</a:t>
            </a:r>
            <a:endParaRPr lang="ko-KR" sz="1200" dirty="0"/>
          </a:p>
        </p:txBody>
      </p:sp>
      <p:sp>
        <p:nvSpPr>
          <p:cNvPr id="8" name="s11-6"/>
          <p:cNvSpPr txBox="1"/>
          <p:nvPr/>
        </p:nvSpPr>
        <p:spPr>
          <a:xfrm>
            <a:off x="368300" y="3060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9FD3CF"/>
                </a:solidFill>
                <a:latin typeface="맑은 고딕" pitchFamily="34" charset="0"/>
                <a:ea typeface="맑은 고딕" pitchFamily="34" charset="-122"/>
                <a:cs typeface="맑은 고딕" pitchFamily="34" charset="-120"/>
              </a:rPr>
              <a:t>T3</a:t>
            </a:r>
            <a:endParaRPr lang="ko-KR" sz="2500" dirty="0"/>
          </a:p>
        </p:txBody>
      </p:sp>
      <p:sp>
        <p:nvSpPr>
          <p:cNvPr id="9" name="s11-7"/>
          <p:cNvSpPr txBox="1"/>
          <p:nvPr/>
        </p:nvSpPr>
        <p:spPr>
          <a:xfrm>
            <a:off x="368300" y="3467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9FD3CF"/>
                </a:solidFill>
                <a:latin typeface="맑은 고딕" pitchFamily="34" charset="0"/>
                <a:ea typeface="맑은 고딕" pitchFamily="34" charset="-122"/>
                <a:cs typeface="맑은 고딕" pitchFamily="34" charset="-120"/>
              </a:rPr>
              <a:t>상담 순서</a:t>
            </a:r>
            <a:endParaRPr lang="ko-KR" sz="1200" dirty="0"/>
          </a:p>
        </p:txBody>
      </p:sp>
      <p:sp>
        <p:nvSpPr>
          <p:cNvPr id="10" name="s11-8"/>
          <p:cNvSpPr/>
          <p:nvPr/>
        </p:nvSpPr>
        <p:spPr>
          <a:xfrm>
            <a:off x="190500" y="3937000"/>
            <a:ext cx="1714500" cy="914400"/>
          </a:xfrm>
          <a:prstGeom prst="rect">
            <a:avLst/>
          </a:prstGeom>
          <a:solidFill>
            <a:srgbClr val="FFFFFF"/>
          </a:solidFill>
          <a:ln/>
        </p:spPr>
      </p:sp>
      <p:sp>
        <p:nvSpPr>
          <p:cNvPr id="11" name="s11-9"/>
          <p:cNvSpPr txBox="1"/>
          <p:nvPr/>
        </p:nvSpPr>
        <p:spPr>
          <a:xfrm>
            <a:off x="368300" y="4076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T4</a:t>
            </a:r>
            <a:endParaRPr lang="ko-KR" sz="2500" dirty="0"/>
          </a:p>
        </p:txBody>
      </p:sp>
      <p:sp>
        <p:nvSpPr>
          <p:cNvPr id="12" name="s11-10"/>
          <p:cNvSpPr txBox="1"/>
          <p:nvPr/>
        </p:nvSpPr>
        <p:spPr>
          <a:xfrm>
            <a:off x="368300" y="4483100"/>
            <a:ext cx="1518920" cy="254000"/>
          </a:xfrm>
          <a:prstGeom prst="rect">
            <a:avLst/>
          </a:prstGeom>
          <a:noFill/>
          <a:ln/>
        </p:spPr>
        <p:txBody>
          <a:bodyPr wrap="square" lIns="0" tIns="0" rIns="0" bIns="0" rtlCol="0" anchor="t"/>
          <a:lstStyle/>
          <a:p>
            <a:pPr eaLnBrk="0" algn="l" indent="0" marL="0">
              <a:lnSpc>
                <a:spcPct val="119600"/>
              </a:lnSpc>
              <a:buNone/>
            </a:pPr>
            <a:r>
              <a:rPr lang="ko-KR" sz="1200" b="1" dirty="0">
                <a:solidFill>
                  <a:srgbClr val="0D5C5E"/>
                </a:solidFill>
                <a:latin typeface="맑은 고딕" pitchFamily="34" charset="0"/>
                <a:ea typeface="맑은 고딕" pitchFamily="34" charset="-122"/>
                <a:cs typeface="맑은 고딕" pitchFamily="34" charset="-120"/>
              </a:rPr>
              <a:t>개인정보·권리</a:t>
            </a:r>
            <a:endParaRPr lang="ko-KR" sz="1200" dirty="0"/>
          </a:p>
        </p:txBody>
      </p:sp>
      <p:sp>
        <p:nvSpPr>
          <p:cNvPr id="13" name="s11-11"/>
          <p:cNvSpPr txBox="1"/>
          <p:nvPr/>
        </p:nvSpPr>
        <p:spPr>
          <a:xfrm>
            <a:off x="368300" y="5092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5E8F8D"/>
                </a:solidFill>
                <a:latin typeface="맑은 고딕" pitchFamily="34" charset="0"/>
                <a:ea typeface="맑은 고딕" pitchFamily="34" charset="-122"/>
                <a:cs typeface="맑은 고딕" pitchFamily="34" charset="-120"/>
              </a:rPr>
              <a:t>T5</a:t>
            </a:r>
            <a:endParaRPr lang="ko-KR" sz="2500" dirty="0"/>
          </a:p>
        </p:txBody>
      </p:sp>
      <p:sp>
        <p:nvSpPr>
          <p:cNvPr id="14" name="s11-12"/>
          <p:cNvSpPr txBox="1"/>
          <p:nvPr/>
        </p:nvSpPr>
        <p:spPr>
          <a:xfrm>
            <a:off x="368300" y="5499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5E8F8D"/>
                </a:solidFill>
                <a:latin typeface="맑은 고딕" pitchFamily="34" charset="0"/>
                <a:ea typeface="맑은 고딕" pitchFamily="34" charset="-122"/>
                <a:cs typeface="맑은 고딕" pitchFamily="34" charset="-120"/>
              </a:rPr>
              <a:t>첫 달·확인</a:t>
            </a:r>
            <a:endParaRPr lang="ko-KR" sz="1200" dirty="0"/>
          </a:p>
        </p:txBody>
      </p:sp>
      <p:sp>
        <p:nvSpPr>
          <p:cNvPr id="15" name="s11-13"/>
          <p:cNvSpPr txBox="1"/>
          <p:nvPr/>
        </p:nvSpPr>
        <p:spPr>
          <a:xfrm>
            <a:off x="279400" y="6350000"/>
            <a:ext cx="924560"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9FD3CF"/>
                </a:solidFill>
                <a:latin typeface="맑은 고딕" pitchFamily="34" charset="0"/>
                <a:ea typeface="맑은 고딕" pitchFamily="34" charset="-122"/>
                <a:cs typeface="맑은 고딕" pitchFamily="34" charset="-120"/>
              </a:rPr>
              <a:t>11 / 16</a:t>
            </a:r>
            <a:endParaRPr lang="ko-KR" sz="1100" dirty="0"/>
          </a:p>
        </p:txBody>
      </p:sp>
      <p:sp>
        <p:nvSpPr>
          <p:cNvPr id="16" name="s11-14"/>
          <p:cNvSpPr txBox="1"/>
          <p:nvPr/>
        </p:nvSpPr>
        <p:spPr>
          <a:xfrm>
            <a:off x="1079500" y="6350000"/>
            <a:ext cx="762000" cy="228600"/>
          </a:xfrm>
          <a:prstGeom prst="rect">
            <a:avLst/>
          </a:prstGeom>
          <a:noFill/>
          <a:ln/>
        </p:spPr>
        <p:txBody>
          <a:bodyPr wrap="square" lIns="0" tIns="0" rIns="0" bIns="0" rtlCol="0" anchor="t"/>
          <a:lstStyle/>
          <a:p>
            <a:pPr eaLnBrk="0" algn="r" indent="0" marL="0">
              <a:lnSpc>
                <a:spcPct val="133400"/>
              </a:lnSpc>
              <a:buNone/>
            </a:pPr>
            <a:r>
              <a:rPr lang="ko-KR" sz="1100" dirty="0">
                <a:solidFill>
                  <a:srgbClr val="9FD3CF"/>
                </a:solidFill>
                <a:latin typeface="맑은 고딕" pitchFamily="34" charset="0"/>
                <a:ea typeface="맑은 고딕" pitchFamily="34" charset="-122"/>
                <a:cs typeface="맑은 고딕" pitchFamily="34" charset="-120"/>
              </a:rPr>
              <a:t>견본</a:t>
            </a:r>
            <a:endParaRPr lang="ko-KR" sz="1100" dirty="0"/>
          </a:p>
        </p:txBody>
      </p:sp>
      <p:sp>
        <p:nvSpPr>
          <p:cNvPr id="17" name="s11-15"/>
          <p:cNvSpPr txBox="1"/>
          <p:nvPr/>
        </p:nvSpPr>
        <p:spPr>
          <a:xfrm>
            <a:off x="2667000" y="889000"/>
            <a:ext cx="2641600" cy="276225"/>
          </a:xfrm>
          <a:prstGeom prst="rect">
            <a:avLst/>
          </a:prstGeom>
          <a:noFill/>
          <a:ln/>
        </p:spPr>
        <p:txBody>
          <a:bodyPr wrap="square" lIns="0" tIns="0" rIns="0" bIns="0" rtlCol="0" anchor="t"/>
          <a:lstStyle/>
          <a:p>
            <a:pPr eaLnBrk="0" algn="l" indent="0" marL="0">
              <a:lnSpc>
                <a:spcPct val="133400"/>
              </a:lnSpc>
              <a:buNone/>
            </a:pPr>
            <a:r>
              <a:rPr lang="ko-KR" sz="1500" b="1" dirty="0">
                <a:solidFill>
                  <a:srgbClr val="9FD3CF"/>
                </a:solidFill>
                <a:latin typeface="맑은 고딕" pitchFamily="34" charset="0"/>
                <a:ea typeface="맑은 고딕" pitchFamily="34" charset="-122"/>
                <a:cs typeface="맑은 고딕" pitchFamily="34" charset="-120"/>
              </a:rPr>
              <a:t>단원 4</a:t>
            </a:r>
            <a:endParaRPr lang="ko-KR" sz="1500" dirty="0"/>
          </a:p>
        </p:txBody>
      </p:sp>
      <p:sp>
        <p:nvSpPr>
          <p:cNvPr id="18" name="s11-16"/>
          <p:cNvSpPr txBox="1"/>
          <p:nvPr/>
        </p:nvSpPr>
        <p:spPr>
          <a:xfrm>
            <a:off x="5207000" y="254000"/>
            <a:ext cx="6604000" cy="4064000"/>
          </a:xfrm>
          <a:prstGeom prst="rect">
            <a:avLst/>
          </a:prstGeom>
          <a:noFill/>
          <a:ln/>
        </p:spPr>
        <p:txBody>
          <a:bodyPr wrap="square" lIns="0" tIns="0" rIns="0" bIns="0" rtlCol="0" anchor="t"/>
          <a:lstStyle/>
          <a:p>
            <a:pPr eaLnBrk="0" algn="r" indent="0" marL="0">
              <a:lnSpc>
                <a:spcPct val="92000"/>
              </a:lnSpc>
              <a:buNone/>
            </a:pPr>
            <a:r>
              <a:rPr lang="ko-KR" sz="31000" b="1" spc="-100" kern="0" dirty="0">
                <a:solidFill>
                  <a:srgbClr val="FFFFFF"/>
                </a:solidFill>
                <a:latin typeface="맑은 고딕" pitchFamily="34" charset="0"/>
                <a:ea typeface="맑은 고딕" pitchFamily="34" charset="-122"/>
                <a:cs typeface="맑은 고딕" pitchFamily="34" charset="-120"/>
              </a:rPr>
              <a:t>T4</a:t>
            </a:r>
            <a:endParaRPr lang="ko-KR" sz="31000" dirty="0"/>
          </a:p>
        </p:txBody>
      </p:sp>
      <p:sp>
        <p:nvSpPr>
          <p:cNvPr id="19" name="s11-17"/>
          <p:cNvSpPr txBox="1"/>
          <p:nvPr/>
        </p:nvSpPr>
        <p:spPr>
          <a:xfrm>
            <a:off x="2667000" y="4064000"/>
            <a:ext cx="9245600" cy="762000"/>
          </a:xfrm>
          <a:prstGeom prst="rect">
            <a:avLst/>
          </a:prstGeom>
          <a:noFill/>
          <a:ln/>
        </p:spPr>
        <p:txBody>
          <a:bodyPr wrap="square" lIns="0" tIns="0" rIns="0" bIns="0" rtlCol="0" anchor="t"/>
          <a:lstStyle/>
          <a:p>
            <a:pPr eaLnBrk="0" algn="l" indent="0" marL="0">
              <a:lnSpc>
                <a:spcPct val="105800"/>
              </a:lnSpc>
              <a:buNone/>
            </a:pPr>
            <a:r>
              <a:rPr lang="ko-KR" sz="4800" b="1" spc="-100" kern="0" dirty="0">
                <a:solidFill>
                  <a:srgbClr val="FFFFFF"/>
                </a:solidFill>
                <a:latin typeface="맑은 고딕" pitchFamily="34" charset="0"/>
                <a:ea typeface="맑은 고딕" pitchFamily="34" charset="-122"/>
                <a:cs typeface="맑은 고딕" pitchFamily="34" charset="-120"/>
              </a:rPr>
              <a:t>개인정보와 고객 권리</a:t>
            </a:r>
            <a:endParaRPr lang="ko-KR" sz="4800" dirty="0"/>
          </a:p>
        </p:txBody>
      </p:sp>
      <p:sp>
        <p:nvSpPr>
          <p:cNvPr id="20" name="s11-18"/>
          <p:cNvSpPr txBox="1"/>
          <p:nvPr/>
        </p:nvSpPr>
        <p:spPr>
          <a:xfrm>
            <a:off x="2667000" y="1219200"/>
            <a:ext cx="3962400" cy="317500"/>
          </a:xfrm>
          <a:prstGeom prst="rect">
            <a:avLst/>
          </a:prstGeom>
          <a:noFill/>
          <a:ln/>
        </p:spPr>
        <p:txBody>
          <a:bodyPr wrap="square" lIns="0" tIns="0" rIns="0" bIns="0" rtlCol="0" anchor="t"/>
          <a:lstStyle/>
          <a:p>
            <a:pPr eaLnBrk="0" algn="l" indent="0" marL="0">
              <a:lnSpc>
                <a:spcPct val="133400"/>
              </a:lnSpc>
              <a:buNone/>
            </a:pPr>
            <a:r>
              <a:rPr lang="ko-KR" sz="1600" dirty="0">
                <a:solidFill>
                  <a:srgbClr val="C5E3E0"/>
                </a:solidFill>
                <a:latin typeface="맑은 고딕" pitchFamily="34" charset="0"/>
                <a:ea typeface="맑은 고딕" pitchFamily="34" charset="-122"/>
                <a:cs typeface="맑은 고딕" pitchFamily="34" charset="-120"/>
              </a:rPr>
              <a:t>금요일 오전</a:t>
            </a:r>
            <a:endParaRPr lang="ko-KR" sz="1600" dirty="0"/>
          </a:p>
        </p:txBody>
      </p:sp>
      <p:sp>
        <p:nvSpPr>
          <p:cNvPr id="21" name="s11-19"/>
          <p:cNvSpPr txBox="1"/>
          <p:nvPr/>
        </p:nvSpPr>
        <p:spPr>
          <a:xfrm>
            <a:off x="2667000" y="5194300"/>
            <a:ext cx="3962400" cy="254000"/>
          </a:xfrm>
          <a:prstGeom prst="rect">
            <a:avLst/>
          </a:prstGeom>
          <a:noFill/>
          <a:ln/>
        </p:spPr>
        <p:txBody>
          <a:bodyPr wrap="square" lIns="0" tIns="0" rIns="0" bIns="0" rtlCol="0" anchor="t"/>
          <a:lstStyle/>
          <a:p>
            <a:pPr eaLnBrk="0" algn="l" indent="0" marL="0">
              <a:lnSpc>
                <a:spcPct val="133400"/>
              </a:lnSpc>
              <a:buNone/>
            </a:pPr>
            <a:r>
              <a:rPr lang="ko-KR" sz="1200" b="1" dirty="0">
                <a:solidFill>
                  <a:srgbClr val="9FD3CF"/>
                </a:solidFill>
                <a:latin typeface="맑은 고딕" pitchFamily="34" charset="0"/>
                <a:ea typeface="맑은 고딕" pitchFamily="34" charset="-122"/>
                <a:cs typeface="맑은 고딕" pitchFamily="34" charset="-120"/>
              </a:rPr>
              <a:t>이 단원이 끝나면</a:t>
            </a:r>
            <a:endParaRPr lang="ko-KR" sz="1200" dirty="0"/>
          </a:p>
        </p:txBody>
      </p:sp>
      <p:sp>
        <p:nvSpPr>
          <p:cNvPr id="22" name="s11-20"/>
          <p:cNvSpPr/>
          <p:nvPr/>
        </p:nvSpPr>
        <p:spPr>
          <a:xfrm>
            <a:off x="2667000" y="5511800"/>
            <a:ext cx="2730500" cy="0"/>
          </a:xfrm>
          <a:prstGeom prst="line">
            <a:avLst/>
          </a:prstGeom>
          <a:noFill/>
          <a:ln w="12700">
            <a:solidFill>
              <a:srgbClr val="3E7F7E"/>
            </a:solidFill>
            <a:prstDash val="solid"/>
          </a:ln>
        </p:spPr>
      </p:sp>
      <p:sp>
        <p:nvSpPr>
          <p:cNvPr id="23" name="s11-21"/>
          <p:cNvSpPr txBox="1"/>
          <p:nvPr/>
        </p:nvSpPr>
        <p:spPr>
          <a:xfrm>
            <a:off x="2667000" y="5638800"/>
            <a:ext cx="2839720" cy="635000"/>
          </a:xfrm>
          <a:prstGeom prst="rect">
            <a:avLst/>
          </a:prstGeom>
          <a:noFill/>
          <a:ln/>
        </p:spPr>
        <p:txBody>
          <a:bodyPr wrap="square" lIns="0" tIns="0" rIns="0" bIns="0" rtlCol="0" anchor="t"/>
          <a:lstStyle/>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고객 정보를 받고</a:t>
            </a:r>
            <a:endParaRPr lang="ko-KR" sz="1500" dirty="0"/>
          </a:p>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보관하고 버리는 법을 안다</a:t>
            </a:r>
            <a:endParaRPr lang="ko-KR" sz="1500" dirty="0"/>
          </a:p>
        </p:txBody>
      </p:sp>
      <p:sp>
        <p:nvSpPr>
          <p:cNvPr id="24" name="s11-22"/>
          <p:cNvSpPr/>
          <p:nvPr/>
        </p:nvSpPr>
        <p:spPr>
          <a:xfrm>
            <a:off x="5651500" y="5511800"/>
            <a:ext cx="2730500" cy="0"/>
          </a:xfrm>
          <a:prstGeom prst="line">
            <a:avLst/>
          </a:prstGeom>
          <a:noFill/>
          <a:ln w="12700">
            <a:solidFill>
              <a:srgbClr val="3E7F7E"/>
            </a:solidFill>
            <a:prstDash val="solid"/>
          </a:ln>
        </p:spPr>
      </p:sp>
      <p:sp>
        <p:nvSpPr>
          <p:cNvPr id="25" name="s11-23"/>
          <p:cNvSpPr txBox="1"/>
          <p:nvPr/>
        </p:nvSpPr>
        <p:spPr>
          <a:xfrm>
            <a:off x="5651500" y="5638800"/>
            <a:ext cx="2839720" cy="635000"/>
          </a:xfrm>
          <a:prstGeom prst="rect">
            <a:avLst/>
          </a:prstGeom>
          <a:noFill/>
          <a:ln/>
        </p:spPr>
        <p:txBody>
          <a:bodyPr wrap="square" lIns="0" tIns="0" rIns="0" bIns="0" rtlCol="0" anchor="t"/>
          <a:lstStyle/>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고객 권리를</a:t>
            </a:r>
            <a:endParaRPr lang="ko-KR" sz="1500" dirty="0"/>
          </a:p>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약관으로 안내한다</a:t>
            </a:r>
            <a:endParaRPr lang="ko-KR" sz="1500" dirty="0"/>
          </a:p>
        </p:txBody>
      </p:sp>
      <p:sp>
        <p:nvSpPr>
          <p:cNvPr id="26" name="s11-24"/>
          <p:cNvSpPr/>
          <p:nvPr/>
        </p:nvSpPr>
        <p:spPr>
          <a:xfrm>
            <a:off x="8636000" y="5511800"/>
            <a:ext cx="2730500" cy="0"/>
          </a:xfrm>
          <a:prstGeom prst="line">
            <a:avLst/>
          </a:prstGeom>
          <a:noFill/>
          <a:ln w="12700">
            <a:solidFill>
              <a:srgbClr val="3E7F7E"/>
            </a:solidFill>
            <a:prstDash val="solid"/>
          </a:ln>
        </p:spPr>
      </p:sp>
      <p:sp>
        <p:nvSpPr>
          <p:cNvPr id="27" name="s11-25"/>
          <p:cNvSpPr txBox="1"/>
          <p:nvPr/>
        </p:nvSpPr>
        <p:spPr>
          <a:xfrm>
            <a:off x="8636000" y="5638800"/>
            <a:ext cx="2839720" cy="635000"/>
          </a:xfrm>
          <a:prstGeom prst="rect">
            <a:avLst/>
          </a:prstGeom>
          <a:noFill/>
          <a:ln/>
        </p:spPr>
        <p:txBody>
          <a:bodyPr wrap="square" lIns="0" tIns="0" rIns="0" bIns="0" rtlCol="0" anchor="t"/>
          <a:lstStyle/>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기간·날짜를</a:t>
            </a:r>
            <a:endParaRPr lang="ko-KR" sz="1500" dirty="0"/>
          </a:p>
          <a:p>
            <a:pPr eaLnBrk="0" algn="l" indent="0" marL="0">
              <a:lnSpc>
                <a:spcPct val="128800"/>
              </a:lnSpc>
              <a:buNone/>
            </a:pPr>
            <a:r>
              <a:rPr lang="ko-KR" sz="1500" b="1" dirty="0">
                <a:solidFill>
                  <a:srgbClr val="FFFFFF"/>
                </a:solidFill>
                <a:latin typeface="맑은 고딕" pitchFamily="34" charset="0"/>
                <a:ea typeface="맑은 고딕" pitchFamily="34" charset="-122"/>
                <a:cs typeface="맑은 고딕" pitchFamily="34" charset="-120"/>
              </a:rPr>
              <a:t>어림으로 말하지 않는다</a:t>
            </a:r>
            <a:endParaRPr lang="ko-KR" sz="15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12-0"/>
          <p:cNvSpPr/>
          <p:nvPr/>
        </p:nvSpPr>
        <p:spPr>
          <a:xfrm>
            <a:off x="0" y="0"/>
            <a:ext cx="2095500" cy="6858000"/>
          </a:xfrm>
          <a:prstGeom prst="rect">
            <a:avLst/>
          </a:prstGeom>
          <a:solidFill>
            <a:srgbClr val="F2F7F6"/>
          </a:solidFill>
          <a:ln/>
        </p:spPr>
      </p:sp>
      <p:sp>
        <p:nvSpPr>
          <p:cNvPr id="3" name="s12-1"/>
          <p:cNvSpPr txBox="1"/>
          <p:nvPr/>
        </p:nvSpPr>
        <p:spPr>
          <a:xfrm>
            <a:off x="279400" y="393700"/>
            <a:ext cx="16510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0D5C5E"/>
                </a:solidFill>
                <a:latin typeface="맑은 고딕" pitchFamily="34" charset="0"/>
                <a:ea typeface="맑은 고딕" pitchFamily="34" charset="-122"/>
                <a:cs typeface="맑은 고딕" pitchFamily="34" charset="-120"/>
              </a:rPr>
              <a:t>1주차 교육</a:t>
            </a:r>
            <a:endParaRPr lang="ko-KR" sz="1200" dirty="0"/>
          </a:p>
        </p:txBody>
      </p:sp>
      <p:sp>
        <p:nvSpPr>
          <p:cNvPr id="4" name="s12-2"/>
          <p:cNvSpPr txBox="1"/>
          <p:nvPr/>
        </p:nvSpPr>
        <p:spPr>
          <a:xfrm>
            <a:off x="368300" y="1028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T1</a:t>
            </a:r>
            <a:endParaRPr lang="ko-KR" sz="2500" dirty="0"/>
          </a:p>
        </p:txBody>
      </p:sp>
      <p:sp>
        <p:nvSpPr>
          <p:cNvPr id="5" name="s12-3"/>
          <p:cNvSpPr txBox="1"/>
          <p:nvPr/>
        </p:nvSpPr>
        <p:spPr>
          <a:xfrm>
            <a:off x="368300" y="1435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지점과 도구</a:t>
            </a:r>
            <a:endParaRPr lang="ko-KR" sz="1200" dirty="0"/>
          </a:p>
        </p:txBody>
      </p:sp>
      <p:sp>
        <p:nvSpPr>
          <p:cNvPr id="6" name="s12-4"/>
          <p:cNvSpPr txBox="1"/>
          <p:nvPr/>
        </p:nvSpPr>
        <p:spPr>
          <a:xfrm>
            <a:off x="368300" y="2044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T2</a:t>
            </a:r>
            <a:endParaRPr lang="ko-KR" sz="2500" dirty="0"/>
          </a:p>
        </p:txBody>
      </p:sp>
      <p:sp>
        <p:nvSpPr>
          <p:cNvPr id="7" name="s12-5"/>
          <p:cNvSpPr txBox="1"/>
          <p:nvPr/>
        </p:nvSpPr>
        <p:spPr>
          <a:xfrm>
            <a:off x="368300" y="2451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판매 준수</a:t>
            </a:r>
            <a:endParaRPr lang="ko-KR" sz="1200" dirty="0"/>
          </a:p>
        </p:txBody>
      </p:sp>
      <p:sp>
        <p:nvSpPr>
          <p:cNvPr id="8" name="s12-6"/>
          <p:cNvSpPr txBox="1"/>
          <p:nvPr/>
        </p:nvSpPr>
        <p:spPr>
          <a:xfrm>
            <a:off x="368300" y="3060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T3</a:t>
            </a:r>
            <a:endParaRPr lang="ko-KR" sz="2500" dirty="0"/>
          </a:p>
        </p:txBody>
      </p:sp>
      <p:sp>
        <p:nvSpPr>
          <p:cNvPr id="9" name="s12-7"/>
          <p:cNvSpPr txBox="1"/>
          <p:nvPr/>
        </p:nvSpPr>
        <p:spPr>
          <a:xfrm>
            <a:off x="368300" y="3467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상담 순서</a:t>
            </a:r>
            <a:endParaRPr lang="ko-KR" sz="1200" dirty="0"/>
          </a:p>
        </p:txBody>
      </p:sp>
      <p:sp>
        <p:nvSpPr>
          <p:cNvPr id="10" name="s12-8"/>
          <p:cNvSpPr/>
          <p:nvPr/>
        </p:nvSpPr>
        <p:spPr>
          <a:xfrm>
            <a:off x="190500" y="3937000"/>
            <a:ext cx="1714500" cy="914400"/>
          </a:xfrm>
          <a:prstGeom prst="rect">
            <a:avLst/>
          </a:prstGeom>
          <a:solidFill>
            <a:srgbClr val="0D5C5E"/>
          </a:solidFill>
          <a:ln/>
        </p:spPr>
      </p:sp>
      <p:sp>
        <p:nvSpPr>
          <p:cNvPr id="11" name="s12-9"/>
          <p:cNvSpPr txBox="1"/>
          <p:nvPr/>
        </p:nvSpPr>
        <p:spPr>
          <a:xfrm>
            <a:off x="368300" y="4076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FFFFFF"/>
                </a:solidFill>
                <a:latin typeface="맑은 고딕" pitchFamily="34" charset="0"/>
                <a:ea typeface="맑은 고딕" pitchFamily="34" charset="-122"/>
                <a:cs typeface="맑은 고딕" pitchFamily="34" charset="-120"/>
              </a:rPr>
              <a:t>T4</a:t>
            </a:r>
            <a:endParaRPr lang="ko-KR" sz="2500" dirty="0"/>
          </a:p>
        </p:txBody>
      </p:sp>
      <p:sp>
        <p:nvSpPr>
          <p:cNvPr id="12" name="s12-10"/>
          <p:cNvSpPr txBox="1"/>
          <p:nvPr/>
        </p:nvSpPr>
        <p:spPr>
          <a:xfrm>
            <a:off x="368300" y="4483100"/>
            <a:ext cx="1518920" cy="254000"/>
          </a:xfrm>
          <a:prstGeom prst="rect">
            <a:avLst/>
          </a:prstGeom>
          <a:noFill/>
          <a:ln/>
        </p:spPr>
        <p:txBody>
          <a:bodyPr wrap="square" lIns="0" tIns="0" rIns="0" bIns="0" rtlCol="0" anchor="t"/>
          <a:lstStyle/>
          <a:p>
            <a:pPr eaLnBrk="0" algn="l" indent="0" marL="0">
              <a:lnSpc>
                <a:spcPct val="119600"/>
              </a:lnSpc>
              <a:buNone/>
            </a:pPr>
            <a:r>
              <a:rPr lang="ko-KR" sz="1200" b="1" dirty="0">
                <a:solidFill>
                  <a:srgbClr val="D5ECEA"/>
                </a:solidFill>
                <a:latin typeface="맑은 고딕" pitchFamily="34" charset="0"/>
                <a:ea typeface="맑은 고딕" pitchFamily="34" charset="-122"/>
                <a:cs typeface="맑은 고딕" pitchFamily="34" charset="-120"/>
              </a:rPr>
              <a:t>개인정보·권리</a:t>
            </a:r>
            <a:endParaRPr lang="ko-KR" sz="1200" dirty="0"/>
          </a:p>
        </p:txBody>
      </p:sp>
      <p:sp>
        <p:nvSpPr>
          <p:cNvPr id="13" name="s12-11"/>
          <p:cNvSpPr txBox="1"/>
          <p:nvPr/>
        </p:nvSpPr>
        <p:spPr>
          <a:xfrm>
            <a:off x="368300" y="5092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T5</a:t>
            </a:r>
            <a:endParaRPr lang="ko-KR" sz="2500" dirty="0"/>
          </a:p>
        </p:txBody>
      </p:sp>
      <p:sp>
        <p:nvSpPr>
          <p:cNvPr id="14" name="s12-12"/>
          <p:cNvSpPr txBox="1"/>
          <p:nvPr/>
        </p:nvSpPr>
        <p:spPr>
          <a:xfrm>
            <a:off x="368300" y="5499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첫 달·확인</a:t>
            </a:r>
            <a:endParaRPr lang="ko-KR" sz="1200" dirty="0"/>
          </a:p>
        </p:txBody>
      </p:sp>
      <p:sp>
        <p:nvSpPr>
          <p:cNvPr id="15" name="s12-13"/>
          <p:cNvSpPr txBox="1"/>
          <p:nvPr/>
        </p:nvSpPr>
        <p:spPr>
          <a:xfrm>
            <a:off x="279400" y="6350000"/>
            <a:ext cx="924560"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12 / 16</a:t>
            </a:r>
            <a:endParaRPr lang="ko-KR" sz="1100" dirty="0"/>
          </a:p>
        </p:txBody>
      </p:sp>
      <p:sp>
        <p:nvSpPr>
          <p:cNvPr id="16" name="s12-14"/>
          <p:cNvSpPr txBox="1"/>
          <p:nvPr/>
        </p:nvSpPr>
        <p:spPr>
          <a:xfrm>
            <a:off x="1079500" y="6350000"/>
            <a:ext cx="762000" cy="228600"/>
          </a:xfrm>
          <a:prstGeom prst="rect">
            <a:avLst/>
          </a:prstGeom>
          <a:noFill/>
          <a:ln/>
        </p:spPr>
        <p:txBody>
          <a:bodyPr wrap="square" lIns="0" tIns="0" rIns="0" bIns="0" rtlCol="0" anchor="t"/>
          <a:lstStyle/>
          <a:p>
            <a:pPr eaLnBrk="0" algn="r" indent="0" marL="0">
              <a:lnSpc>
                <a:spcPct val="133400"/>
              </a:lnSpc>
              <a:buNone/>
            </a:pPr>
            <a:r>
              <a:rPr lang="ko-KR" sz="1100" dirty="0">
                <a:solidFill>
                  <a:srgbClr val="8C9D99"/>
                </a:solidFill>
                <a:latin typeface="맑은 고딕" pitchFamily="34" charset="0"/>
                <a:ea typeface="맑은 고딕" pitchFamily="34" charset="-122"/>
                <a:cs typeface="맑은 고딕" pitchFamily="34" charset="-120"/>
              </a:rPr>
              <a:t>견본</a:t>
            </a:r>
            <a:endParaRPr lang="ko-KR" sz="1100" dirty="0"/>
          </a:p>
        </p:txBody>
      </p:sp>
      <p:sp>
        <p:nvSpPr>
          <p:cNvPr id="17" name="s12-15"/>
          <p:cNvSpPr txBox="1"/>
          <p:nvPr/>
        </p:nvSpPr>
        <p:spPr>
          <a:xfrm>
            <a:off x="2540000" y="482600"/>
            <a:ext cx="92456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T4 · 개인정보와 고객 권리</a:t>
            </a:r>
            <a:endParaRPr lang="ko-KR" sz="1300" dirty="0"/>
          </a:p>
        </p:txBody>
      </p:sp>
      <p:sp>
        <p:nvSpPr>
          <p:cNvPr id="18" name="s12-16"/>
          <p:cNvSpPr txBox="1"/>
          <p:nvPr/>
        </p:nvSpPr>
        <p:spPr>
          <a:xfrm>
            <a:off x="2540000" y="774700"/>
            <a:ext cx="9509760" cy="508000"/>
          </a:xfrm>
          <a:prstGeom prst="rect">
            <a:avLst/>
          </a:prstGeom>
          <a:noFill/>
          <a:ln/>
        </p:spPr>
        <p:txBody>
          <a:bodyPr wrap="square" lIns="0" tIns="0" rIns="0" bIns="0" rtlCol="0" anchor="t"/>
          <a:lstStyle/>
          <a:p>
            <a:pPr eaLnBrk="0" algn="l" indent="0" marL="0">
              <a:lnSpc>
                <a:spcPct val="110400"/>
              </a:lnSpc>
              <a:buNone/>
            </a:pPr>
            <a:r>
              <a:rPr lang="ko-KR" sz="2900" b="1" dirty="0">
                <a:solidFill>
                  <a:srgbClr val="13221F"/>
                </a:solidFill>
                <a:latin typeface="맑은 고딕" pitchFamily="34" charset="0"/>
                <a:ea typeface="맑은 고딕" pitchFamily="34" charset="-122"/>
                <a:cs typeface="맑은 고딕" pitchFamily="34" charset="-120"/>
              </a:rPr>
              <a:t>고객 정보는 받을 때, 가질 때, 끝날 때</a:t>
            </a:r>
            <a:endParaRPr lang="ko-KR" sz="2900" dirty="0"/>
          </a:p>
        </p:txBody>
      </p:sp>
      <p:pic>
        <p:nvPicPr>
          <p:cNvPr id="19" name="s12-17" descr="C:\Users\master\Desktop\클로드코드 프로그램\agency-hq\samples\training\art\form.png">    </p:cNvPr>
          <p:cNvPicPr>
            <a:picLocks noChangeAspect="1"/>
          </p:cNvPicPr>
          <p:nvPr/>
        </p:nvPicPr>
        <p:blipFill>
          <a:blip r:embed="rId1"/>
          <a:stretch>
            <a:fillRect/>
          </a:stretch>
        </p:blipFill>
        <p:spPr>
          <a:xfrm>
            <a:off x="2540000" y="1574800"/>
            <a:ext cx="609600" cy="609600"/>
          </a:xfrm>
          <a:prstGeom prst="rect">
            <a:avLst/>
          </a:prstGeom>
        </p:spPr>
      </p:pic>
      <p:sp>
        <p:nvSpPr>
          <p:cNvPr id="20" name="s12-18"/>
          <p:cNvSpPr txBox="1"/>
          <p:nvPr/>
        </p:nvSpPr>
        <p:spPr>
          <a:xfrm>
            <a:off x="3302000" y="1625600"/>
            <a:ext cx="2179320" cy="317500"/>
          </a:xfrm>
          <a:prstGeom prst="rect">
            <a:avLst/>
          </a:prstGeom>
          <a:noFill/>
          <a:ln/>
        </p:spPr>
        <p:txBody>
          <a:bodyPr wrap="square" lIns="0" tIns="0" rIns="0" bIns="0" rtlCol="0" anchor="t"/>
          <a:lstStyle/>
          <a:p>
            <a:pPr eaLnBrk="0" algn="l" indent="0" marL="0">
              <a:lnSpc>
                <a:spcPct val="110400"/>
              </a:lnSpc>
              <a:buNone/>
            </a:pPr>
            <a:r>
              <a:rPr lang="ko-KR" sz="1900" b="1" dirty="0">
                <a:solidFill>
                  <a:srgbClr val="13221F"/>
                </a:solidFill>
                <a:latin typeface="맑은 고딕" pitchFamily="34" charset="0"/>
                <a:ea typeface="맑은 고딕" pitchFamily="34" charset="-122"/>
                <a:cs typeface="맑은 고딕" pitchFamily="34" charset="-120"/>
              </a:rPr>
              <a:t>받을 때</a:t>
            </a:r>
            <a:endParaRPr lang="ko-KR" sz="1900" dirty="0"/>
          </a:p>
        </p:txBody>
      </p:sp>
      <p:sp>
        <p:nvSpPr>
          <p:cNvPr id="21" name="s12-19"/>
          <p:cNvSpPr txBox="1"/>
          <p:nvPr/>
        </p:nvSpPr>
        <p:spPr>
          <a:xfrm>
            <a:off x="3302000" y="1955800"/>
            <a:ext cx="19812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0D5C5E"/>
                </a:solidFill>
                <a:latin typeface="맑은 고딕" pitchFamily="34" charset="0"/>
                <a:ea typeface="맑은 고딕" pitchFamily="34" charset="-122"/>
                <a:cs typeface="맑은 고딕" pitchFamily="34" charset="-120"/>
              </a:rPr>
              <a:t>동의</a:t>
            </a:r>
            <a:endParaRPr lang="ko-KR" sz="1200" dirty="0"/>
          </a:p>
        </p:txBody>
      </p:sp>
      <p:sp>
        <p:nvSpPr>
          <p:cNvPr id="22" name="s12-20"/>
          <p:cNvSpPr/>
          <p:nvPr/>
        </p:nvSpPr>
        <p:spPr>
          <a:xfrm>
            <a:off x="2540000" y="2438400"/>
            <a:ext cx="2794000" cy="0"/>
          </a:xfrm>
          <a:prstGeom prst="line">
            <a:avLst/>
          </a:prstGeom>
          <a:noFill/>
          <a:ln w="19050">
            <a:solidFill>
              <a:srgbClr val="13221F"/>
            </a:solidFill>
            <a:prstDash val="solid"/>
          </a:ln>
        </p:spPr>
      </p:sp>
      <p:sp>
        <p:nvSpPr>
          <p:cNvPr id="23" name="s12-21"/>
          <p:cNvSpPr txBox="1"/>
          <p:nvPr/>
        </p:nvSpPr>
        <p:spPr>
          <a:xfrm>
            <a:off x="2540000" y="2552700"/>
            <a:ext cx="2905760" cy="889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13221F"/>
                </a:solidFill>
                <a:latin typeface="맑은 고딕" pitchFamily="34" charset="0"/>
                <a:ea typeface="맑은 고딕" pitchFamily="34" charset="-122"/>
                <a:cs typeface="맑은 고딕" pitchFamily="34" charset="-120"/>
              </a:rPr>
              <a:t>목적·항목·보관 기간, 거부할 수 있다는 것과 거부 시 불이익을 알리고 동의를 받습니다</a:t>
            </a:r>
            <a:endParaRPr lang="ko-KR" sz="1300" dirty="0"/>
          </a:p>
        </p:txBody>
      </p:sp>
      <p:sp>
        <p:nvSpPr>
          <p:cNvPr id="24" name="s12-22"/>
          <p:cNvSpPr/>
          <p:nvPr/>
        </p:nvSpPr>
        <p:spPr>
          <a:xfrm>
            <a:off x="2540000" y="3492500"/>
            <a:ext cx="2794000" cy="0"/>
          </a:xfrm>
          <a:prstGeom prst="line">
            <a:avLst/>
          </a:prstGeom>
          <a:noFill/>
          <a:ln w="12700">
            <a:solidFill>
              <a:srgbClr val="D3E0DD"/>
            </a:solidFill>
            <a:prstDash val="solid"/>
          </a:ln>
        </p:spPr>
      </p:sp>
      <p:sp>
        <p:nvSpPr>
          <p:cNvPr id="25" name="s12-23"/>
          <p:cNvSpPr txBox="1"/>
          <p:nvPr/>
        </p:nvSpPr>
        <p:spPr>
          <a:xfrm>
            <a:off x="2540000" y="3606800"/>
            <a:ext cx="2905760" cy="889000"/>
          </a:xfrm>
          <a:prstGeom prst="rect">
            <a:avLst/>
          </a:prstGeom>
          <a:noFill/>
          <a:ln/>
        </p:spPr>
        <p:txBody>
          <a:bodyPr wrap="square" lIns="0" tIns="0" rIns="0" bIns="0" rtlCol="0" anchor="t"/>
          <a:lstStyle/>
          <a:p>
            <a:pPr eaLnBrk="0" algn="l" indent="0" marL="0">
              <a:lnSpc>
                <a:spcPct val="133400"/>
              </a:lnSpc>
              <a:buNone/>
            </a:pPr>
            <a:r>
              <a:rPr lang="ko-KR" sz="1300" dirty="0">
                <a:solidFill>
                  <a:srgbClr val="13221F"/>
                </a:solidFill>
                <a:latin typeface="맑은 고딕" pitchFamily="34" charset="0"/>
                <a:ea typeface="맑은 고딕" pitchFamily="34" charset="-122"/>
                <a:cs typeface="맑은 고딕" pitchFamily="34" charset="-120"/>
              </a:rPr>
              <a:t>상담에 필요한 것만 받습니다</a:t>
            </a:r>
            <a:endParaRPr lang="ko-KR" sz="1300" dirty="0"/>
          </a:p>
        </p:txBody>
      </p:sp>
      <p:sp>
        <p:nvSpPr>
          <p:cNvPr id="26" name="s12-24"/>
          <p:cNvSpPr/>
          <p:nvPr/>
        </p:nvSpPr>
        <p:spPr>
          <a:xfrm>
            <a:off x="2540000" y="4546600"/>
            <a:ext cx="2794000" cy="0"/>
          </a:xfrm>
          <a:prstGeom prst="line">
            <a:avLst/>
          </a:prstGeom>
          <a:noFill/>
          <a:ln w="12700">
            <a:solidFill>
              <a:srgbClr val="D3E0DD"/>
            </a:solidFill>
            <a:prstDash val="solid"/>
          </a:ln>
        </p:spPr>
      </p:sp>
      <p:sp>
        <p:nvSpPr>
          <p:cNvPr id="27" name="s12-25"/>
          <p:cNvSpPr txBox="1"/>
          <p:nvPr/>
        </p:nvSpPr>
        <p:spPr>
          <a:xfrm>
            <a:off x="2540000" y="4660900"/>
            <a:ext cx="2905760" cy="889000"/>
          </a:xfrm>
          <a:prstGeom prst="rect">
            <a:avLst/>
          </a:prstGeom>
          <a:noFill/>
          <a:ln/>
        </p:spPr>
        <p:txBody>
          <a:bodyPr wrap="square" lIns="0" tIns="0" rIns="0" bIns="0" rtlCol="0" anchor="t"/>
          <a:lstStyle/>
          <a:p>
            <a:pPr eaLnBrk="0" algn="l" indent="0" marL="0">
              <a:lnSpc>
                <a:spcPct val="133400"/>
              </a:lnSpc>
              <a:buNone/>
            </a:pPr>
            <a:r>
              <a:rPr lang="ko-KR" sz="1300" dirty="0">
                <a:solidFill>
                  <a:srgbClr val="13221F"/>
                </a:solidFill>
                <a:latin typeface="맑은 고딕" pitchFamily="34" charset="0"/>
                <a:ea typeface="맑은 고딕" pitchFamily="34" charset="-122"/>
                <a:cs typeface="맑은 고딕" pitchFamily="34" charset="-120"/>
              </a:rPr>
              <a:t>건강 정보와 주민등록번호는 처리 요건이 따로 있습니다. 회사 전용 절차로만 다룹니다</a:t>
            </a:r>
            <a:endParaRPr lang="ko-KR" sz="1300" dirty="0"/>
          </a:p>
        </p:txBody>
      </p:sp>
      <p:sp>
        <p:nvSpPr>
          <p:cNvPr id="28" name="s12-26"/>
          <p:cNvSpPr/>
          <p:nvPr/>
        </p:nvSpPr>
        <p:spPr>
          <a:xfrm rot="5400000">
            <a:off x="5397500" y="1765300"/>
            <a:ext cx="190500" cy="190500"/>
          </a:xfrm>
          <a:prstGeom prst="triangle">
            <a:avLst/>
          </a:prstGeom>
          <a:solidFill>
            <a:srgbClr val="0D5C5E"/>
          </a:solidFill>
          <a:ln/>
        </p:spPr>
      </p:sp>
      <p:pic>
        <p:nvPicPr>
          <p:cNvPr id="29" name="s12-27" descr="C:\Users\master\Desktop\클로드코드 프로그램\agency-hq\samples\training\art\lock.png">    </p:cNvPr>
          <p:cNvPicPr>
            <a:picLocks noChangeAspect="1"/>
          </p:cNvPicPr>
          <p:nvPr/>
        </p:nvPicPr>
        <p:blipFill>
          <a:blip r:embed="rId2"/>
          <a:stretch>
            <a:fillRect/>
          </a:stretch>
        </p:blipFill>
        <p:spPr>
          <a:xfrm>
            <a:off x="5638800" y="1574800"/>
            <a:ext cx="609600" cy="609600"/>
          </a:xfrm>
          <a:prstGeom prst="rect">
            <a:avLst/>
          </a:prstGeom>
        </p:spPr>
      </p:pic>
      <p:sp>
        <p:nvSpPr>
          <p:cNvPr id="30" name="s12-28"/>
          <p:cNvSpPr txBox="1"/>
          <p:nvPr/>
        </p:nvSpPr>
        <p:spPr>
          <a:xfrm>
            <a:off x="6400800" y="1625600"/>
            <a:ext cx="2179320" cy="317500"/>
          </a:xfrm>
          <a:prstGeom prst="rect">
            <a:avLst/>
          </a:prstGeom>
          <a:noFill/>
          <a:ln/>
        </p:spPr>
        <p:txBody>
          <a:bodyPr wrap="square" lIns="0" tIns="0" rIns="0" bIns="0" rtlCol="0" anchor="t"/>
          <a:lstStyle/>
          <a:p>
            <a:pPr eaLnBrk="0" algn="l" indent="0" marL="0">
              <a:lnSpc>
                <a:spcPct val="110400"/>
              </a:lnSpc>
              <a:buNone/>
            </a:pPr>
            <a:r>
              <a:rPr lang="ko-KR" sz="1900" b="1" dirty="0">
                <a:solidFill>
                  <a:srgbClr val="13221F"/>
                </a:solidFill>
                <a:latin typeface="맑은 고딕" pitchFamily="34" charset="0"/>
                <a:ea typeface="맑은 고딕" pitchFamily="34" charset="-122"/>
                <a:cs typeface="맑은 고딕" pitchFamily="34" charset="-120"/>
              </a:rPr>
              <a:t>가지고 있을 때</a:t>
            </a:r>
            <a:endParaRPr lang="ko-KR" sz="1900" dirty="0"/>
          </a:p>
        </p:txBody>
      </p:sp>
      <p:sp>
        <p:nvSpPr>
          <p:cNvPr id="31" name="s12-29"/>
          <p:cNvSpPr txBox="1"/>
          <p:nvPr/>
        </p:nvSpPr>
        <p:spPr>
          <a:xfrm>
            <a:off x="6400800" y="1955800"/>
            <a:ext cx="19812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0D5C5E"/>
                </a:solidFill>
                <a:latin typeface="맑은 고딕" pitchFamily="34" charset="0"/>
                <a:ea typeface="맑은 고딕" pitchFamily="34" charset="-122"/>
                <a:cs typeface="맑은 고딕" pitchFamily="34" charset="-120"/>
              </a:rPr>
              <a:t>보관</a:t>
            </a:r>
            <a:endParaRPr lang="ko-KR" sz="1200" dirty="0"/>
          </a:p>
        </p:txBody>
      </p:sp>
      <p:sp>
        <p:nvSpPr>
          <p:cNvPr id="32" name="s12-30"/>
          <p:cNvSpPr/>
          <p:nvPr/>
        </p:nvSpPr>
        <p:spPr>
          <a:xfrm>
            <a:off x="5638800" y="2438400"/>
            <a:ext cx="2794000" cy="0"/>
          </a:xfrm>
          <a:prstGeom prst="line">
            <a:avLst/>
          </a:prstGeom>
          <a:noFill/>
          <a:ln w="19050">
            <a:solidFill>
              <a:srgbClr val="13221F"/>
            </a:solidFill>
            <a:prstDash val="solid"/>
          </a:ln>
        </p:spPr>
      </p:sp>
      <p:sp>
        <p:nvSpPr>
          <p:cNvPr id="33" name="s12-31"/>
          <p:cNvSpPr txBox="1"/>
          <p:nvPr/>
        </p:nvSpPr>
        <p:spPr>
          <a:xfrm>
            <a:off x="5638800" y="2552700"/>
            <a:ext cx="2905760" cy="889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13221F"/>
                </a:solidFill>
                <a:latin typeface="맑은 고딕" pitchFamily="34" charset="0"/>
                <a:ea typeface="맑은 고딕" pitchFamily="34" charset="-122"/>
                <a:cs typeface="맑은 고딕" pitchFamily="34" charset="-120"/>
              </a:rPr>
              <a:t>회사 시스템에만 저장합니다</a:t>
            </a:r>
            <a:endParaRPr lang="ko-KR" sz="1300" dirty="0"/>
          </a:p>
        </p:txBody>
      </p:sp>
      <p:sp>
        <p:nvSpPr>
          <p:cNvPr id="34" name="s12-32"/>
          <p:cNvSpPr/>
          <p:nvPr/>
        </p:nvSpPr>
        <p:spPr>
          <a:xfrm>
            <a:off x="5638800" y="3492500"/>
            <a:ext cx="2794000" cy="0"/>
          </a:xfrm>
          <a:prstGeom prst="line">
            <a:avLst/>
          </a:prstGeom>
          <a:noFill/>
          <a:ln w="12700">
            <a:solidFill>
              <a:srgbClr val="D3E0DD"/>
            </a:solidFill>
            <a:prstDash val="solid"/>
          </a:ln>
        </p:spPr>
      </p:sp>
      <p:sp>
        <p:nvSpPr>
          <p:cNvPr id="35" name="s12-33"/>
          <p:cNvSpPr txBox="1"/>
          <p:nvPr/>
        </p:nvSpPr>
        <p:spPr>
          <a:xfrm>
            <a:off x="5638800" y="3606800"/>
            <a:ext cx="2905760" cy="889000"/>
          </a:xfrm>
          <a:prstGeom prst="rect">
            <a:avLst/>
          </a:prstGeom>
          <a:noFill/>
          <a:ln/>
        </p:spPr>
        <p:txBody>
          <a:bodyPr wrap="square" lIns="0" tIns="0" rIns="0" bIns="0" rtlCol="0" anchor="t"/>
          <a:lstStyle/>
          <a:p>
            <a:pPr eaLnBrk="0" algn="l" indent="0" marL="0">
              <a:lnSpc>
                <a:spcPct val="133400"/>
              </a:lnSpc>
              <a:buNone/>
            </a:pPr>
            <a:r>
              <a:rPr lang="ko-KR" sz="1300" dirty="0">
                <a:solidFill>
                  <a:srgbClr val="13221F"/>
                </a:solidFill>
                <a:latin typeface="맑은 고딕" pitchFamily="34" charset="0"/>
                <a:ea typeface="맑은 고딕" pitchFamily="34" charset="-122"/>
                <a:cs typeface="맑은 고딕" pitchFamily="34" charset="-120"/>
              </a:rPr>
              <a:t>개인 휴대폰 사진, 개인 메신저로 받지 않습니다</a:t>
            </a:r>
            <a:endParaRPr lang="ko-KR" sz="1300" dirty="0"/>
          </a:p>
        </p:txBody>
      </p:sp>
      <p:sp>
        <p:nvSpPr>
          <p:cNvPr id="36" name="s12-34"/>
          <p:cNvSpPr/>
          <p:nvPr/>
        </p:nvSpPr>
        <p:spPr>
          <a:xfrm>
            <a:off x="5638800" y="4546600"/>
            <a:ext cx="2794000" cy="0"/>
          </a:xfrm>
          <a:prstGeom prst="line">
            <a:avLst/>
          </a:prstGeom>
          <a:noFill/>
          <a:ln w="12700">
            <a:solidFill>
              <a:srgbClr val="D3E0DD"/>
            </a:solidFill>
            <a:prstDash val="solid"/>
          </a:ln>
        </p:spPr>
      </p:sp>
      <p:sp>
        <p:nvSpPr>
          <p:cNvPr id="37" name="s12-35"/>
          <p:cNvSpPr txBox="1"/>
          <p:nvPr/>
        </p:nvSpPr>
        <p:spPr>
          <a:xfrm>
            <a:off x="5638800" y="4660900"/>
            <a:ext cx="2905760" cy="889000"/>
          </a:xfrm>
          <a:prstGeom prst="rect">
            <a:avLst/>
          </a:prstGeom>
          <a:noFill/>
          <a:ln/>
        </p:spPr>
        <p:txBody>
          <a:bodyPr wrap="square" lIns="0" tIns="0" rIns="0" bIns="0" rtlCol="0" anchor="t"/>
          <a:lstStyle/>
          <a:p>
            <a:pPr eaLnBrk="0" algn="l" indent="0" marL="0">
              <a:lnSpc>
                <a:spcPct val="133400"/>
              </a:lnSpc>
              <a:buNone/>
            </a:pPr>
            <a:r>
              <a:rPr lang="ko-KR" sz="1300" dirty="0">
                <a:solidFill>
                  <a:srgbClr val="13221F"/>
                </a:solidFill>
                <a:latin typeface="맑은 고딕" pitchFamily="34" charset="0"/>
                <a:ea typeface="맑은 고딕" pitchFamily="34" charset="-122"/>
                <a:cs typeface="맑은 고딕" pitchFamily="34" charset="-120"/>
              </a:rPr>
              <a:t>종이 서류는 잠기는 보관함에 둡니다</a:t>
            </a:r>
            <a:endParaRPr lang="ko-KR" sz="1300" dirty="0"/>
          </a:p>
        </p:txBody>
      </p:sp>
      <p:sp>
        <p:nvSpPr>
          <p:cNvPr id="38" name="s12-36"/>
          <p:cNvSpPr/>
          <p:nvPr/>
        </p:nvSpPr>
        <p:spPr>
          <a:xfrm rot="5400000">
            <a:off x="8496300" y="1765300"/>
            <a:ext cx="190500" cy="190500"/>
          </a:xfrm>
          <a:prstGeom prst="triangle">
            <a:avLst/>
          </a:prstGeom>
          <a:solidFill>
            <a:srgbClr val="0D5C5E"/>
          </a:solidFill>
          <a:ln/>
        </p:spPr>
      </p:sp>
      <p:pic>
        <p:nvPicPr>
          <p:cNvPr id="39" name="s12-37" descr="C:\Users\master\Desktop\클로드코드 프로그램\agency-hq\samples\training\art\shred.png">    </p:cNvPr>
          <p:cNvPicPr>
            <a:picLocks noChangeAspect="1"/>
          </p:cNvPicPr>
          <p:nvPr/>
        </p:nvPicPr>
        <p:blipFill>
          <a:blip r:embed="rId3"/>
          <a:stretch>
            <a:fillRect/>
          </a:stretch>
        </p:blipFill>
        <p:spPr>
          <a:xfrm>
            <a:off x="8737600" y="1574800"/>
            <a:ext cx="609600" cy="609600"/>
          </a:xfrm>
          <a:prstGeom prst="rect">
            <a:avLst/>
          </a:prstGeom>
        </p:spPr>
      </p:pic>
      <p:sp>
        <p:nvSpPr>
          <p:cNvPr id="40" name="s12-38"/>
          <p:cNvSpPr txBox="1"/>
          <p:nvPr/>
        </p:nvSpPr>
        <p:spPr>
          <a:xfrm>
            <a:off x="9499600" y="1625600"/>
            <a:ext cx="2179320" cy="317500"/>
          </a:xfrm>
          <a:prstGeom prst="rect">
            <a:avLst/>
          </a:prstGeom>
          <a:noFill/>
          <a:ln/>
        </p:spPr>
        <p:txBody>
          <a:bodyPr wrap="square" lIns="0" tIns="0" rIns="0" bIns="0" rtlCol="0" anchor="t"/>
          <a:lstStyle/>
          <a:p>
            <a:pPr eaLnBrk="0" algn="l" indent="0" marL="0">
              <a:lnSpc>
                <a:spcPct val="110400"/>
              </a:lnSpc>
              <a:buNone/>
            </a:pPr>
            <a:r>
              <a:rPr lang="ko-KR" sz="1900" b="1" dirty="0">
                <a:solidFill>
                  <a:srgbClr val="13221F"/>
                </a:solidFill>
                <a:latin typeface="맑은 고딕" pitchFamily="34" charset="0"/>
                <a:ea typeface="맑은 고딕" pitchFamily="34" charset="-122"/>
                <a:cs typeface="맑은 고딕" pitchFamily="34" charset="-120"/>
              </a:rPr>
              <a:t>끝났을 때</a:t>
            </a:r>
            <a:endParaRPr lang="ko-KR" sz="1900" dirty="0"/>
          </a:p>
        </p:txBody>
      </p:sp>
      <p:sp>
        <p:nvSpPr>
          <p:cNvPr id="41" name="s12-39"/>
          <p:cNvSpPr txBox="1"/>
          <p:nvPr/>
        </p:nvSpPr>
        <p:spPr>
          <a:xfrm>
            <a:off x="9499600" y="1955800"/>
            <a:ext cx="19812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0D5C5E"/>
                </a:solidFill>
                <a:latin typeface="맑은 고딕" pitchFamily="34" charset="0"/>
                <a:ea typeface="맑은 고딕" pitchFamily="34" charset="-122"/>
                <a:cs typeface="맑은 고딕" pitchFamily="34" charset="-120"/>
              </a:rPr>
              <a:t>파기</a:t>
            </a:r>
            <a:endParaRPr lang="ko-KR" sz="1200" dirty="0"/>
          </a:p>
        </p:txBody>
      </p:sp>
      <p:sp>
        <p:nvSpPr>
          <p:cNvPr id="42" name="s12-40"/>
          <p:cNvSpPr/>
          <p:nvPr/>
        </p:nvSpPr>
        <p:spPr>
          <a:xfrm>
            <a:off x="8737600" y="2438400"/>
            <a:ext cx="2794000" cy="0"/>
          </a:xfrm>
          <a:prstGeom prst="line">
            <a:avLst/>
          </a:prstGeom>
          <a:noFill/>
          <a:ln w="19050">
            <a:solidFill>
              <a:srgbClr val="13221F"/>
            </a:solidFill>
            <a:prstDash val="solid"/>
          </a:ln>
        </p:spPr>
      </p:sp>
      <p:sp>
        <p:nvSpPr>
          <p:cNvPr id="43" name="s12-41"/>
          <p:cNvSpPr txBox="1"/>
          <p:nvPr/>
        </p:nvSpPr>
        <p:spPr>
          <a:xfrm>
            <a:off x="8737600" y="2552700"/>
            <a:ext cx="2905760" cy="889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13221F"/>
                </a:solidFill>
                <a:latin typeface="맑은 고딕" pitchFamily="34" charset="0"/>
                <a:ea typeface="맑은 고딕" pitchFamily="34" charset="-122"/>
                <a:cs typeface="맑은 고딕" pitchFamily="34" charset="-120"/>
              </a:rPr>
              <a:t>보관 기간이 지나면 회사 절차대로 파기합니다</a:t>
            </a:r>
            <a:endParaRPr lang="ko-KR" sz="1300" dirty="0"/>
          </a:p>
        </p:txBody>
      </p:sp>
      <p:sp>
        <p:nvSpPr>
          <p:cNvPr id="44" name="s12-42"/>
          <p:cNvSpPr/>
          <p:nvPr/>
        </p:nvSpPr>
        <p:spPr>
          <a:xfrm>
            <a:off x="8737600" y="3492500"/>
            <a:ext cx="2794000" cy="0"/>
          </a:xfrm>
          <a:prstGeom prst="line">
            <a:avLst/>
          </a:prstGeom>
          <a:noFill/>
          <a:ln w="12700">
            <a:solidFill>
              <a:srgbClr val="D3E0DD"/>
            </a:solidFill>
            <a:prstDash val="solid"/>
          </a:ln>
        </p:spPr>
      </p:sp>
      <p:sp>
        <p:nvSpPr>
          <p:cNvPr id="45" name="s12-43"/>
          <p:cNvSpPr txBox="1"/>
          <p:nvPr/>
        </p:nvSpPr>
        <p:spPr>
          <a:xfrm>
            <a:off x="8737600" y="3606800"/>
            <a:ext cx="2905760" cy="889000"/>
          </a:xfrm>
          <a:prstGeom prst="rect">
            <a:avLst/>
          </a:prstGeom>
          <a:noFill/>
          <a:ln/>
        </p:spPr>
        <p:txBody>
          <a:bodyPr wrap="square" lIns="0" tIns="0" rIns="0" bIns="0" rtlCol="0" anchor="t"/>
          <a:lstStyle/>
          <a:p>
            <a:pPr eaLnBrk="0" algn="l" indent="0" marL="0">
              <a:lnSpc>
                <a:spcPct val="133400"/>
              </a:lnSpc>
              <a:buNone/>
            </a:pPr>
            <a:r>
              <a:rPr lang="ko-KR" sz="1300" dirty="0">
                <a:solidFill>
                  <a:srgbClr val="13221F"/>
                </a:solidFill>
                <a:latin typeface="맑은 고딕" pitchFamily="34" charset="0"/>
                <a:ea typeface="맑은 고딕" pitchFamily="34" charset="-122"/>
                <a:cs typeface="맑은 고딕" pitchFamily="34" charset="-120"/>
              </a:rPr>
              <a:t>종이는 파쇄기로 없앱니다. 그냥 버리지 않습니다</a:t>
            </a:r>
            <a:endParaRPr lang="ko-KR" sz="1300" dirty="0"/>
          </a:p>
        </p:txBody>
      </p:sp>
      <p:sp>
        <p:nvSpPr>
          <p:cNvPr id="46" name="s12-44"/>
          <p:cNvSpPr/>
          <p:nvPr/>
        </p:nvSpPr>
        <p:spPr>
          <a:xfrm>
            <a:off x="8737600" y="4546600"/>
            <a:ext cx="2794000" cy="0"/>
          </a:xfrm>
          <a:prstGeom prst="line">
            <a:avLst/>
          </a:prstGeom>
          <a:noFill/>
          <a:ln w="12700">
            <a:solidFill>
              <a:srgbClr val="D3E0DD"/>
            </a:solidFill>
            <a:prstDash val="solid"/>
          </a:ln>
        </p:spPr>
      </p:sp>
      <p:sp>
        <p:nvSpPr>
          <p:cNvPr id="47" name="s12-45"/>
          <p:cNvSpPr txBox="1"/>
          <p:nvPr/>
        </p:nvSpPr>
        <p:spPr>
          <a:xfrm>
            <a:off x="8737600" y="4660900"/>
            <a:ext cx="2905760" cy="889000"/>
          </a:xfrm>
          <a:prstGeom prst="rect">
            <a:avLst/>
          </a:prstGeom>
          <a:noFill/>
          <a:ln/>
        </p:spPr>
        <p:txBody>
          <a:bodyPr wrap="square" lIns="0" tIns="0" rIns="0" bIns="0" rtlCol="0" anchor="t"/>
          <a:lstStyle/>
          <a:p>
            <a:pPr eaLnBrk="0" algn="l" indent="0" marL="0">
              <a:lnSpc>
                <a:spcPct val="133400"/>
              </a:lnSpc>
              <a:buNone/>
            </a:pPr>
            <a:r>
              <a:rPr lang="ko-KR" sz="1300" dirty="0">
                <a:solidFill>
                  <a:srgbClr val="13221F"/>
                </a:solidFill>
                <a:latin typeface="맑은 고딕" pitchFamily="34" charset="0"/>
                <a:ea typeface="맑은 고딕" pitchFamily="34" charset="-122"/>
                <a:cs typeface="맑은 고딕" pitchFamily="34" charset="-120"/>
              </a:rPr>
              <a:t>퇴사할 때 고객 자료를 모두 반납합니다</a:t>
            </a:r>
            <a:endParaRPr lang="ko-KR" sz="1300" dirty="0"/>
          </a:p>
        </p:txBody>
      </p:sp>
      <p:sp>
        <p:nvSpPr>
          <p:cNvPr id="48" name="s12-46"/>
          <p:cNvSpPr txBox="1"/>
          <p:nvPr/>
        </p:nvSpPr>
        <p:spPr>
          <a:xfrm>
            <a:off x="2540000" y="5715000"/>
            <a:ext cx="9509760" cy="508000"/>
          </a:xfrm>
          <a:prstGeom prst="rect">
            <a:avLst/>
          </a:prstGeom>
          <a:noFill/>
          <a:ln/>
        </p:spPr>
        <p:txBody>
          <a:bodyPr wrap="square" lIns="0" tIns="0" rIns="0" bIns="0" rtlCol="0" anchor="t"/>
          <a:lstStyle/>
          <a:p>
            <a:pPr eaLnBrk="0" algn="l" indent="0" marL="0">
              <a:lnSpc>
                <a:spcPct val="138000"/>
              </a:lnSpc>
              <a:buNone/>
            </a:pPr>
            <a:r>
              <a:rPr lang="ko-KR" sz="1250" dirty="0">
                <a:solidFill>
                  <a:srgbClr val="4A5C58"/>
                </a:solidFill>
                <a:latin typeface="맑은 고딕" pitchFamily="34" charset="0"/>
                <a:ea typeface="맑은 고딕" pitchFamily="34" charset="-122"/>
                <a:cs typeface="맑은 고딕" pitchFamily="34" charset="-120"/>
              </a:rPr>
              <a:t>세부 기준은 회사 개인정보 처리방침과 내부 규정을 따릅니다.</a:t>
            </a:r>
            <a:endParaRPr lang="ko-KR" sz="1250" dirty="0"/>
          </a:p>
          <a:p>
            <a:pPr eaLnBrk="0" algn="l" indent="0" marL="0">
              <a:lnSpc>
                <a:spcPct val="138000"/>
              </a:lnSpc>
              <a:buNone/>
            </a:pPr>
            <a:r>
              <a:rPr lang="ko-KR" sz="1250" dirty="0">
                <a:solidFill>
                  <a:srgbClr val="4A5C58"/>
                </a:solidFill>
                <a:latin typeface="맑은 고딕" pitchFamily="34" charset="0"/>
                <a:ea typeface="맑은 고딕" pitchFamily="34" charset="-122"/>
                <a:cs typeface="맑은 고딕" pitchFamily="34" charset="-120"/>
              </a:rPr>
              <a:t>어디에 저장해야 할지 모르면, 저장하기 전에 먼저 묻습니다.</a:t>
            </a:r>
            <a:endParaRPr lang="ko-KR" sz="12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13-0"/>
          <p:cNvSpPr/>
          <p:nvPr/>
        </p:nvSpPr>
        <p:spPr>
          <a:xfrm>
            <a:off x="0" y="0"/>
            <a:ext cx="2095500" cy="6858000"/>
          </a:xfrm>
          <a:prstGeom prst="rect">
            <a:avLst/>
          </a:prstGeom>
          <a:solidFill>
            <a:srgbClr val="F2F7F6"/>
          </a:solidFill>
          <a:ln/>
        </p:spPr>
      </p:sp>
      <p:sp>
        <p:nvSpPr>
          <p:cNvPr id="3" name="s13-1"/>
          <p:cNvSpPr txBox="1"/>
          <p:nvPr/>
        </p:nvSpPr>
        <p:spPr>
          <a:xfrm>
            <a:off x="279400" y="393700"/>
            <a:ext cx="16510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0D5C5E"/>
                </a:solidFill>
                <a:latin typeface="맑은 고딕" pitchFamily="34" charset="0"/>
                <a:ea typeface="맑은 고딕" pitchFamily="34" charset="-122"/>
                <a:cs typeface="맑은 고딕" pitchFamily="34" charset="-120"/>
              </a:rPr>
              <a:t>1주차 교육</a:t>
            </a:r>
            <a:endParaRPr lang="ko-KR" sz="1200" dirty="0"/>
          </a:p>
        </p:txBody>
      </p:sp>
      <p:sp>
        <p:nvSpPr>
          <p:cNvPr id="4" name="s13-2"/>
          <p:cNvSpPr txBox="1"/>
          <p:nvPr/>
        </p:nvSpPr>
        <p:spPr>
          <a:xfrm>
            <a:off x="368300" y="1028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T1</a:t>
            </a:r>
            <a:endParaRPr lang="ko-KR" sz="2500" dirty="0"/>
          </a:p>
        </p:txBody>
      </p:sp>
      <p:sp>
        <p:nvSpPr>
          <p:cNvPr id="5" name="s13-3"/>
          <p:cNvSpPr txBox="1"/>
          <p:nvPr/>
        </p:nvSpPr>
        <p:spPr>
          <a:xfrm>
            <a:off x="368300" y="1435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지점과 도구</a:t>
            </a:r>
            <a:endParaRPr lang="ko-KR" sz="1200" dirty="0"/>
          </a:p>
        </p:txBody>
      </p:sp>
      <p:sp>
        <p:nvSpPr>
          <p:cNvPr id="6" name="s13-4"/>
          <p:cNvSpPr txBox="1"/>
          <p:nvPr/>
        </p:nvSpPr>
        <p:spPr>
          <a:xfrm>
            <a:off x="368300" y="2044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T2</a:t>
            </a:r>
            <a:endParaRPr lang="ko-KR" sz="2500" dirty="0"/>
          </a:p>
        </p:txBody>
      </p:sp>
      <p:sp>
        <p:nvSpPr>
          <p:cNvPr id="7" name="s13-5"/>
          <p:cNvSpPr txBox="1"/>
          <p:nvPr/>
        </p:nvSpPr>
        <p:spPr>
          <a:xfrm>
            <a:off x="368300" y="2451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판매 준수</a:t>
            </a:r>
            <a:endParaRPr lang="ko-KR" sz="1200" dirty="0"/>
          </a:p>
        </p:txBody>
      </p:sp>
      <p:sp>
        <p:nvSpPr>
          <p:cNvPr id="8" name="s13-6"/>
          <p:cNvSpPr txBox="1"/>
          <p:nvPr/>
        </p:nvSpPr>
        <p:spPr>
          <a:xfrm>
            <a:off x="368300" y="3060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T3</a:t>
            </a:r>
            <a:endParaRPr lang="ko-KR" sz="2500" dirty="0"/>
          </a:p>
        </p:txBody>
      </p:sp>
      <p:sp>
        <p:nvSpPr>
          <p:cNvPr id="9" name="s13-7"/>
          <p:cNvSpPr txBox="1"/>
          <p:nvPr/>
        </p:nvSpPr>
        <p:spPr>
          <a:xfrm>
            <a:off x="368300" y="3467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상담 순서</a:t>
            </a:r>
            <a:endParaRPr lang="ko-KR" sz="1200" dirty="0"/>
          </a:p>
        </p:txBody>
      </p:sp>
      <p:sp>
        <p:nvSpPr>
          <p:cNvPr id="10" name="s13-8"/>
          <p:cNvSpPr/>
          <p:nvPr/>
        </p:nvSpPr>
        <p:spPr>
          <a:xfrm>
            <a:off x="190500" y="3937000"/>
            <a:ext cx="1714500" cy="914400"/>
          </a:xfrm>
          <a:prstGeom prst="rect">
            <a:avLst/>
          </a:prstGeom>
          <a:solidFill>
            <a:srgbClr val="0D5C5E"/>
          </a:solidFill>
          <a:ln/>
        </p:spPr>
      </p:sp>
      <p:sp>
        <p:nvSpPr>
          <p:cNvPr id="11" name="s13-9"/>
          <p:cNvSpPr txBox="1"/>
          <p:nvPr/>
        </p:nvSpPr>
        <p:spPr>
          <a:xfrm>
            <a:off x="368300" y="4076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FFFFFF"/>
                </a:solidFill>
                <a:latin typeface="맑은 고딕" pitchFamily="34" charset="0"/>
                <a:ea typeface="맑은 고딕" pitchFamily="34" charset="-122"/>
                <a:cs typeface="맑은 고딕" pitchFamily="34" charset="-120"/>
              </a:rPr>
              <a:t>T4</a:t>
            </a:r>
            <a:endParaRPr lang="ko-KR" sz="2500" dirty="0"/>
          </a:p>
        </p:txBody>
      </p:sp>
      <p:sp>
        <p:nvSpPr>
          <p:cNvPr id="12" name="s13-10"/>
          <p:cNvSpPr txBox="1"/>
          <p:nvPr/>
        </p:nvSpPr>
        <p:spPr>
          <a:xfrm>
            <a:off x="368300" y="4483100"/>
            <a:ext cx="1518920" cy="254000"/>
          </a:xfrm>
          <a:prstGeom prst="rect">
            <a:avLst/>
          </a:prstGeom>
          <a:noFill/>
          <a:ln/>
        </p:spPr>
        <p:txBody>
          <a:bodyPr wrap="square" lIns="0" tIns="0" rIns="0" bIns="0" rtlCol="0" anchor="t"/>
          <a:lstStyle/>
          <a:p>
            <a:pPr eaLnBrk="0" algn="l" indent="0" marL="0">
              <a:lnSpc>
                <a:spcPct val="119600"/>
              </a:lnSpc>
              <a:buNone/>
            </a:pPr>
            <a:r>
              <a:rPr lang="ko-KR" sz="1200" b="1" dirty="0">
                <a:solidFill>
                  <a:srgbClr val="D5ECEA"/>
                </a:solidFill>
                <a:latin typeface="맑은 고딕" pitchFamily="34" charset="0"/>
                <a:ea typeface="맑은 고딕" pitchFamily="34" charset="-122"/>
                <a:cs typeface="맑은 고딕" pitchFamily="34" charset="-120"/>
              </a:rPr>
              <a:t>개인정보·권리</a:t>
            </a:r>
            <a:endParaRPr lang="ko-KR" sz="1200" dirty="0"/>
          </a:p>
        </p:txBody>
      </p:sp>
      <p:sp>
        <p:nvSpPr>
          <p:cNvPr id="13" name="s13-11"/>
          <p:cNvSpPr txBox="1"/>
          <p:nvPr/>
        </p:nvSpPr>
        <p:spPr>
          <a:xfrm>
            <a:off x="368300" y="5092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A9B9B6"/>
                </a:solidFill>
                <a:latin typeface="맑은 고딕" pitchFamily="34" charset="0"/>
                <a:ea typeface="맑은 고딕" pitchFamily="34" charset="-122"/>
                <a:cs typeface="맑은 고딕" pitchFamily="34" charset="-120"/>
              </a:rPr>
              <a:t>T5</a:t>
            </a:r>
            <a:endParaRPr lang="ko-KR" sz="2500" dirty="0"/>
          </a:p>
        </p:txBody>
      </p:sp>
      <p:sp>
        <p:nvSpPr>
          <p:cNvPr id="14" name="s13-12"/>
          <p:cNvSpPr txBox="1"/>
          <p:nvPr/>
        </p:nvSpPr>
        <p:spPr>
          <a:xfrm>
            <a:off x="368300" y="5499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A9B9B6"/>
                </a:solidFill>
                <a:latin typeface="맑은 고딕" pitchFamily="34" charset="0"/>
                <a:ea typeface="맑은 고딕" pitchFamily="34" charset="-122"/>
                <a:cs typeface="맑은 고딕" pitchFamily="34" charset="-120"/>
              </a:rPr>
              <a:t>첫 달·확인</a:t>
            </a:r>
            <a:endParaRPr lang="ko-KR" sz="1200" dirty="0"/>
          </a:p>
        </p:txBody>
      </p:sp>
      <p:sp>
        <p:nvSpPr>
          <p:cNvPr id="15" name="s13-13"/>
          <p:cNvSpPr txBox="1"/>
          <p:nvPr/>
        </p:nvSpPr>
        <p:spPr>
          <a:xfrm>
            <a:off x="279400" y="6350000"/>
            <a:ext cx="924560"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13 / 16</a:t>
            </a:r>
            <a:endParaRPr lang="ko-KR" sz="1100" dirty="0"/>
          </a:p>
        </p:txBody>
      </p:sp>
      <p:sp>
        <p:nvSpPr>
          <p:cNvPr id="16" name="s13-14"/>
          <p:cNvSpPr txBox="1"/>
          <p:nvPr/>
        </p:nvSpPr>
        <p:spPr>
          <a:xfrm>
            <a:off x="1079500" y="6350000"/>
            <a:ext cx="762000" cy="228600"/>
          </a:xfrm>
          <a:prstGeom prst="rect">
            <a:avLst/>
          </a:prstGeom>
          <a:noFill/>
          <a:ln/>
        </p:spPr>
        <p:txBody>
          <a:bodyPr wrap="square" lIns="0" tIns="0" rIns="0" bIns="0" rtlCol="0" anchor="t"/>
          <a:lstStyle/>
          <a:p>
            <a:pPr eaLnBrk="0" algn="r" indent="0" marL="0">
              <a:lnSpc>
                <a:spcPct val="133400"/>
              </a:lnSpc>
              <a:buNone/>
            </a:pPr>
            <a:r>
              <a:rPr lang="ko-KR" sz="1100" dirty="0">
                <a:solidFill>
                  <a:srgbClr val="8C9D99"/>
                </a:solidFill>
                <a:latin typeface="맑은 고딕" pitchFamily="34" charset="0"/>
                <a:ea typeface="맑은 고딕" pitchFamily="34" charset="-122"/>
                <a:cs typeface="맑은 고딕" pitchFamily="34" charset="-120"/>
              </a:rPr>
              <a:t>견본</a:t>
            </a:r>
            <a:endParaRPr lang="ko-KR" sz="1100" dirty="0"/>
          </a:p>
        </p:txBody>
      </p:sp>
      <p:sp>
        <p:nvSpPr>
          <p:cNvPr id="17" name="s13-15"/>
          <p:cNvSpPr txBox="1"/>
          <p:nvPr/>
        </p:nvSpPr>
        <p:spPr>
          <a:xfrm>
            <a:off x="2540000" y="482600"/>
            <a:ext cx="92456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T4 · 개인정보와 고객 권리</a:t>
            </a:r>
            <a:endParaRPr lang="ko-KR" sz="1300" dirty="0"/>
          </a:p>
        </p:txBody>
      </p:sp>
      <p:sp>
        <p:nvSpPr>
          <p:cNvPr id="18" name="s13-16"/>
          <p:cNvSpPr txBox="1"/>
          <p:nvPr/>
        </p:nvSpPr>
        <p:spPr>
          <a:xfrm>
            <a:off x="2540000" y="774700"/>
            <a:ext cx="9509760" cy="508000"/>
          </a:xfrm>
          <a:prstGeom prst="rect">
            <a:avLst/>
          </a:prstGeom>
          <a:noFill/>
          <a:ln/>
        </p:spPr>
        <p:txBody>
          <a:bodyPr wrap="square" lIns="0" tIns="0" rIns="0" bIns="0" rtlCol="0" anchor="t"/>
          <a:lstStyle/>
          <a:p>
            <a:pPr eaLnBrk="0" algn="l" indent="0" marL="0">
              <a:lnSpc>
                <a:spcPct val="110400"/>
              </a:lnSpc>
              <a:buNone/>
            </a:pPr>
            <a:r>
              <a:rPr lang="ko-KR" sz="2900" b="1" dirty="0">
                <a:solidFill>
                  <a:srgbClr val="13221F"/>
                </a:solidFill>
                <a:latin typeface="맑은 고딕" pitchFamily="34" charset="0"/>
                <a:ea typeface="맑은 고딕" pitchFamily="34" charset="-122"/>
                <a:cs typeface="맑은 고딕" pitchFamily="34" charset="-120"/>
              </a:rPr>
              <a:t>고객 권리는 약관을 같이 보며 안내합니다</a:t>
            </a:r>
            <a:endParaRPr lang="ko-KR" sz="2900" dirty="0"/>
          </a:p>
        </p:txBody>
      </p:sp>
      <p:sp>
        <p:nvSpPr>
          <p:cNvPr id="19" name="s13-17"/>
          <p:cNvSpPr/>
          <p:nvPr/>
        </p:nvSpPr>
        <p:spPr>
          <a:xfrm>
            <a:off x="2540000" y="1574800"/>
            <a:ext cx="2946400" cy="2387600"/>
          </a:xfrm>
          <a:prstGeom prst="rect">
            <a:avLst/>
          </a:prstGeom>
          <a:solidFill>
            <a:srgbClr val="EAF3F2"/>
          </a:solidFill>
          <a:ln/>
        </p:spPr>
      </p:sp>
      <p:sp>
        <p:nvSpPr>
          <p:cNvPr id="20" name="s13-18"/>
          <p:cNvSpPr txBox="1"/>
          <p:nvPr/>
        </p:nvSpPr>
        <p:spPr>
          <a:xfrm>
            <a:off x="2755900" y="1778000"/>
            <a:ext cx="2641600" cy="342900"/>
          </a:xfrm>
          <a:prstGeom prst="rect">
            <a:avLst/>
          </a:prstGeom>
          <a:noFill/>
          <a:ln/>
        </p:spPr>
        <p:txBody>
          <a:bodyPr wrap="square" lIns="0" tIns="0" rIns="0" bIns="0" rtlCol="0" anchor="t"/>
          <a:lstStyle/>
          <a:p>
            <a:pPr eaLnBrk="0" algn="l" indent="0" marL="0">
              <a:lnSpc>
                <a:spcPct val="110400"/>
              </a:lnSpc>
              <a:buNone/>
            </a:pPr>
            <a:r>
              <a:rPr lang="ko-KR" sz="2000" b="1" dirty="0">
                <a:solidFill>
                  <a:srgbClr val="13221F"/>
                </a:solidFill>
                <a:latin typeface="맑은 고딕" pitchFamily="34" charset="0"/>
                <a:ea typeface="맑은 고딕" pitchFamily="34" charset="-122"/>
                <a:cs typeface="맑은 고딕" pitchFamily="34" charset="-120"/>
              </a:rPr>
              <a:t>청약 철회</a:t>
            </a:r>
            <a:endParaRPr lang="ko-KR" sz="2000" dirty="0"/>
          </a:p>
        </p:txBody>
      </p:sp>
      <p:sp>
        <p:nvSpPr>
          <p:cNvPr id="21" name="s13-19"/>
          <p:cNvSpPr txBox="1"/>
          <p:nvPr/>
        </p:nvSpPr>
        <p:spPr>
          <a:xfrm>
            <a:off x="2755900" y="2159000"/>
            <a:ext cx="2641600" cy="203200"/>
          </a:xfrm>
          <a:prstGeom prst="rect">
            <a:avLst/>
          </a:prstGeom>
          <a:noFill/>
          <a:ln/>
        </p:spPr>
        <p:txBody>
          <a:bodyPr wrap="square" lIns="0" tIns="0" rIns="0" bIns="0" rtlCol="0" anchor="t"/>
          <a:lstStyle/>
          <a:p>
            <a:pPr eaLnBrk="0" algn="l" indent="0" marL="0">
              <a:lnSpc>
                <a:spcPct val="133400"/>
              </a:lnSpc>
              <a:buNone/>
            </a:pPr>
            <a:r>
              <a:rPr lang="ko-KR" sz="1050" b="1" dirty="0">
                <a:solidFill>
                  <a:srgbClr val="8C9D99"/>
                </a:solidFill>
                <a:latin typeface="맑은 고딕" pitchFamily="34" charset="0"/>
                <a:ea typeface="맑은 고딕" pitchFamily="34" charset="-122"/>
                <a:cs typeface="맑은 고딕" pitchFamily="34" charset="-120"/>
              </a:rPr>
              <a:t>금융소비자보호법 제46조</a:t>
            </a:r>
            <a:endParaRPr lang="ko-KR" sz="1050" dirty="0"/>
          </a:p>
        </p:txBody>
      </p:sp>
      <p:sp>
        <p:nvSpPr>
          <p:cNvPr id="22" name="s13-20"/>
          <p:cNvSpPr txBox="1"/>
          <p:nvPr/>
        </p:nvSpPr>
        <p:spPr>
          <a:xfrm>
            <a:off x="2755900" y="2476500"/>
            <a:ext cx="2615184" cy="1270000"/>
          </a:xfrm>
          <a:prstGeom prst="rect">
            <a:avLst/>
          </a:prstGeom>
          <a:noFill/>
          <a:ln/>
        </p:spPr>
        <p:txBody>
          <a:bodyPr wrap="square" lIns="0" tIns="0" rIns="0" bIns="0" rtlCol="0" anchor="t"/>
          <a:lstStyle/>
          <a:p>
            <a:pPr eaLnBrk="0" algn="l" indent="0" marL="0">
              <a:lnSpc>
                <a:spcPct val="138000"/>
              </a:lnSpc>
              <a:buNone/>
            </a:pPr>
            <a:r>
              <a:rPr lang="ko-KR" sz="1350" dirty="0">
                <a:solidFill>
                  <a:srgbClr val="4A5C58"/>
                </a:solidFill>
                <a:latin typeface="맑은 고딕" pitchFamily="34" charset="0"/>
                <a:ea typeface="맑은 고딕" pitchFamily="34" charset="-122"/>
                <a:cs typeface="맑은 고딕" pitchFamily="34" charset="-120"/>
              </a:rPr>
              <a:t>대상 계약이면 일반금융소비자가 법령·약관이 정한 기간과 요건에 따라 청약을 철회할 수 있습니다.</a:t>
            </a:r>
            <a:endParaRPr lang="ko-KR" sz="1350" dirty="0"/>
          </a:p>
        </p:txBody>
      </p:sp>
      <p:sp>
        <p:nvSpPr>
          <p:cNvPr id="23" name="s13-21"/>
          <p:cNvSpPr/>
          <p:nvPr/>
        </p:nvSpPr>
        <p:spPr>
          <a:xfrm>
            <a:off x="5638800" y="1574800"/>
            <a:ext cx="2946400" cy="2387600"/>
          </a:xfrm>
          <a:prstGeom prst="rect">
            <a:avLst/>
          </a:prstGeom>
          <a:solidFill>
            <a:srgbClr val="EAF3F2"/>
          </a:solidFill>
          <a:ln/>
        </p:spPr>
      </p:sp>
      <p:sp>
        <p:nvSpPr>
          <p:cNvPr id="24" name="s13-22"/>
          <p:cNvSpPr txBox="1"/>
          <p:nvPr/>
        </p:nvSpPr>
        <p:spPr>
          <a:xfrm>
            <a:off x="5854700" y="1778000"/>
            <a:ext cx="2641600" cy="342900"/>
          </a:xfrm>
          <a:prstGeom prst="rect">
            <a:avLst/>
          </a:prstGeom>
          <a:noFill/>
          <a:ln/>
        </p:spPr>
        <p:txBody>
          <a:bodyPr wrap="square" lIns="0" tIns="0" rIns="0" bIns="0" rtlCol="0" anchor="t"/>
          <a:lstStyle/>
          <a:p>
            <a:pPr eaLnBrk="0" algn="l" indent="0" marL="0">
              <a:lnSpc>
                <a:spcPct val="110400"/>
              </a:lnSpc>
              <a:buNone/>
            </a:pPr>
            <a:r>
              <a:rPr lang="ko-KR" sz="2000" b="1" dirty="0">
                <a:solidFill>
                  <a:srgbClr val="13221F"/>
                </a:solidFill>
                <a:latin typeface="맑은 고딕" pitchFamily="34" charset="0"/>
                <a:ea typeface="맑은 고딕" pitchFamily="34" charset="-122"/>
                <a:cs typeface="맑은 고딕" pitchFamily="34" charset="-120"/>
              </a:rPr>
              <a:t>약관상 계약 취소</a:t>
            </a:r>
            <a:endParaRPr lang="ko-KR" sz="2000" dirty="0"/>
          </a:p>
        </p:txBody>
      </p:sp>
      <p:sp>
        <p:nvSpPr>
          <p:cNvPr id="25" name="s13-23"/>
          <p:cNvSpPr txBox="1"/>
          <p:nvPr/>
        </p:nvSpPr>
        <p:spPr>
          <a:xfrm>
            <a:off x="5854700" y="2159000"/>
            <a:ext cx="2641600" cy="203200"/>
          </a:xfrm>
          <a:prstGeom prst="rect">
            <a:avLst/>
          </a:prstGeom>
          <a:noFill/>
          <a:ln/>
        </p:spPr>
        <p:txBody>
          <a:bodyPr wrap="square" lIns="0" tIns="0" rIns="0" bIns="0" rtlCol="0" anchor="t"/>
          <a:lstStyle/>
          <a:p>
            <a:pPr eaLnBrk="0" algn="l" indent="0" marL="0">
              <a:lnSpc>
                <a:spcPct val="133400"/>
              </a:lnSpc>
              <a:buNone/>
            </a:pPr>
            <a:r>
              <a:rPr lang="ko-KR" sz="1050" b="1" dirty="0">
                <a:solidFill>
                  <a:srgbClr val="8C9D99"/>
                </a:solidFill>
                <a:latin typeface="맑은 고딕" pitchFamily="34" charset="0"/>
                <a:ea typeface="맑은 고딕" pitchFamily="34" charset="-122"/>
                <a:cs typeface="맑은 고딕" pitchFamily="34" charset="-120"/>
              </a:rPr>
              <a:t>보험 약관의 품질보증 조항 확인</a:t>
            </a:r>
            <a:endParaRPr lang="ko-KR" sz="1050" dirty="0"/>
          </a:p>
        </p:txBody>
      </p:sp>
      <p:sp>
        <p:nvSpPr>
          <p:cNvPr id="26" name="s13-24"/>
          <p:cNvSpPr txBox="1"/>
          <p:nvPr/>
        </p:nvSpPr>
        <p:spPr>
          <a:xfrm>
            <a:off x="5854700" y="2476500"/>
            <a:ext cx="2615184" cy="1270000"/>
          </a:xfrm>
          <a:prstGeom prst="rect">
            <a:avLst/>
          </a:prstGeom>
          <a:noFill/>
          <a:ln/>
        </p:spPr>
        <p:txBody>
          <a:bodyPr wrap="square" lIns="0" tIns="0" rIns="0" bIns="0" rtlCol="0" anchor="t"/>
          <a:lstStyle/>
          <a:p>
            <a:pPr eaLnBrk="0" algn="l" indent="0" marL="0">
              <a:lnSpc>
                <a:spcPct val="138000"/>
              </a:lnSpc>
              <a:buNone/>
            </a:pPr>
            <a:r>
              <a:rPr lang="ko-KR" sz="1350" dirty="0">
                <a:solidFill>
                  <a:srgbClr val="4A5C58"/>
                </a:solidFill>
                <a:latin typeface="맑은 고딕" pitchFamily="34" charset="0"/>
                <a:ea typeface="맑은 고딕" pitchFamily="34" charset="-122"/>
                <a:cs typeface="맑은 고딕" pitchFamily="34" charset="-120"/>
              </a:rPr>
              <a:t>약관을 받지 못했거나 중요한 내용을 설명 듣지 못한 경우 등에 계약을 취소할 수 있습니다.</a:t>
            </a:r>
            <a:endParaRPr lang="ko-KR" sz="1350" dirty="0"/>
          </a:p>
        </p:txBody>
      </p:sp>
      <p:sp>
        <p:nvSpPr>
          <p:cNvPr id="27" name="s13-25"/>
          <p:cNvSpPr/>
          <p:nvPr/>
        </p:nvSpPr>
        <p:spPr>
          <a:xfrm>
            <a:off x="8737600" y="1574800"/>
            <a:ext cx="2946400" cy="2387600"/>
          </a:xfrm>
          <a:prstGeom prst="rect">
            <a:avLst/>
          </a:prstGeom>
          <a:solidFill>
            <a:srgbClr val="EAF3F2"/>
          </a:solidFill>
          <a:ln/>
        </p:spPr>
      </p:sp>
      <p:sp>
        <p:nvSpPr>
          <p:cNvPr id="28" name="s13-26"/>
          <p:cNvSpPr txBox="1"/>
          <p:nvPr/>
        </p:nvSpPr>
        <p:spPr>
          <a:xfrm>
            <a:off x="8953500" y="1778000"/>
            <a:ext cx="2641600" cy="342900"/>
          </a:xfrm>
          <a:prstGeom prst="rect">
            <a:avLst/>
          </a:prstGeom>
          <a:noFill/>
          <a:ln/>
        </p:spPr>
        <p:txBody>
          <a:bodyPr wrap="square" lIns="0" tIns="0" rIns="0" bIns="0" rtlCol="0" anchor="t"/>
          <a:lstStyle/>
          <a:p>
            <a:pPr eaLnBrk="0" algn="l" indent="0" marL="0">
              <a:lnSpc>
                <a:spcPct val="110400"/>
              </a:lnSpc>
              <a:buNone/>
            </a:pPr>
            <a:r>
              <a:rPr lang="ko-KR" sz="2000" b="1" dirty="0">
                <a:solidFill>
                  <a:srgbClr val="13221F"/>
                </a:solidFill>
                <a:latin typeface="맑은 고딕" pitchFamily="34" charset="0"/>
                <a:ea typeface="맑은 고딕" pitchFamily="34" charset="-122"/>
                <a:cs typeface="맑은 고딕" pitchFamily="34" charset="-120"/>
              </a:rPr>
              <a:t>위법계약해지</a:t>
            </a:r>
            <a:endParaRPr lang="ko-KR" sz="2000" dirty="0"/>
          </a:p>
        </p:txBody>
      </p:sp>
      <p:sp>
        <p:nvSpPr>
          <p:cNvPr id="29" name="s13-27"/>
          <p:cNvSpPr txBox="1"/>
          <p:nvPr/>
        </p:nvSpPr>
        <p:spPr>
          <a:xfrm>
            <a:off x="8953500" y="2159000"/>
            <a:ext cx="2641600" cy="203200"/>
          </a:xfrm>
          <a:prstGeom prst="rect">
            <a:avLst/>
          </a:prstGeom>
          <a:noFill/>
          <a:ln/>
        </p:spPr>
        <p:txBody>
          <a:bodyPr wrap="square" lIns="0" tIns="0" rIns="0" bIns="0" rtlCol="0" anchor="t"/>
          <a:lstStyle/>
          <a:p>
            <a:pPr eaLnBrk="0" algn="l" indent="0" marL="0">
              <a:lnSpc>
                <a:spcPct val="133400"/>
              </a:lnSpc>
              <a:buNone/>
            </a:pPr>
            <a:r>
              <a:rPr lang="ko-KR" sz="1050" b="1" dirty="0">
                <a:solidFill>
                  <a:srgbClr val="8C9D99"/>
                </a:solidFill>
                <a:latin typeface="맑은 고딕" pitchFamily="34" charset="0"/>
                <a:ea typeface="맑은 고딕" pitchFamily="34" charset="-122"/>
                <a:cs typeface="맑은 고딕" pitchFamily="34" charset="-120"/>
              </a:rPr>
              <a:t>금융소비자보호법 제47조</a:t>
            </a:r>
            <a:endParaRPr lang="ko-KR" sz="1050" dirty="0"/>
          </a:p>
        </p:txBody>
      </p:sp>
      <p:sp>
        <p:nvSpPr>
          <p:cNvPr id="30" name="s13-28"/>
          <p:cNvSpPr txBox="1"/>
          <p:nvPr/>
        </p:nvSpPr>
        <p:spPr>
          <a:xfrm>
            <a:off x="8953500" y="2476500"/>
            <a:ext cx="2615184" cy="1270000"/>
          </a:xfrm>
          <a:prstGeom prst="rect">
            <a:avLst/>
          </a:prstGeom>
          <a:noFill/>
          <a:ln/>
        </p:spPr>
        <p:txBody>
          <a:bodyPr wrap="square" lIns="0" tIns="0" rIns="0" bIns="0" rtlCol="0" anchor="t"/>
          <a:lstStyle/>
          <a:p>
            <a:pPr eaLnBrk="0" algn="l" indent="0" marL="0">
              <a:lnSpc>
                <a:spcPct val="138000"/>
              </a:lnSpc>
              <a:buNone/>
            </a:pPr>
            <a:r>
              <a:rPr lang="ko-KR" sz="1350" dirty="0">
                <a:solidFill>
                  <a:srgbClr val="4A5C58"/>
                </a:solidFill>
                <a:latin typeface="맑은 고딕" pitchFamily="34" charset="0"/>
                <a:ea typeface="맑은 고딕" pitchFamily="34" charset="-122"/>
                <a:cs typeface="맑은 고딕" pitchFamily="34" charset="-120"/>
              </a:rPr>
              <a:t>법이 정한 특정 판매원칙을 어기고 맺은 대상 계약은 일정 요건에서 고객이 해지를 요구할 수 있습니다.</a:t>
            </a:r>
            <a:endParaRPr lang="ko-KR" sz="1350" dirty="0"/>
          </a:p>
        </p:txBody>
      </p:sp>
      <p:sp>
        <p:nvSpPr>
          <p:cNvPr id="31" name="s13-29"/>
          <p:cNvSpPr/>
          <p:nvPr/>
        </p:nvSpPr>
        <p:spPr>
          <a:xfrm>
            <a:off x="2540000" y="4191000"/>
            <a:ext cx="9144000" cy="1714500"/>
          </a:xfrm>
          <a:prstGeom prst="rect">
            <a:avLst/>
          </a:prstGeom>
          <a:solidFill>
            <a:srgbClr val="FFFFFF"/>
          </a:solidFill>
          <a:ln w="19050">
            <a:solidFill>
              <a:srgbClr val="0D5C5E"/>
            </a:solidFill>
            <a:prstDash val="solid"/>
          </a:ln>
        </p:spPr>
      </p:sp>
      <p:sp>
        <p:nvSpPr>
          <p:cNvPr id="32" name="s13-30"/>
          <p:cNvSpPr txBox="1"/>
          <p:nvPr/>
        </p:nvSpPr>
        <p:spPr>
          <a:xfrm>
            <a:off x="2844800" y="4445000"/>
            <a:ext cx="85852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적용 여부·기간·절차는 권리마다, 상품·계약마다 다릅니다. 그래서 고객이 물으면</a:t>
            </a:r>
            <a:endParaRPr lang="ko-KR" sz="1300" dirty="0"/>
          </a:p>
        </p:txBody>
      </p:sp>
      <p:sp>
        <p:nvSpPr>
          <p:cNvPr id="33" name="s13-31"/>
          <p:cNvSpPr txBox="1"/>
          <p:nvPr/>
        </p:nvSpPr>
        <p:spPr>
          <a:xfrm>
            <a:off x="2844800" y="4800600"/>
            <a:ext cx="8981440" cy="381000"/>
          </a:xfrm>
          <a:prstGeom prst="rect">
            <a:avLst/>
          </a:prstGeom>
          <a:noFill/>
          <a:ln/>
        </p:spPr>
        <p:txBody>
          <a:bodyPr wrap="square" lIns="0" tIns="0" rIns="0" bIns="0" rtlCol="0" anchor="t"/>
          <a:lstStyle/>
          <a:p>
            <a:pPr eaLnBrk="0" algn="l" indent="0" marL="0">
              <a:lnSpc>
                <a:spcPct val="119600"/>
              </a:lnSpc>
              <a:buNone/>
            </a:pPr>
            <a:r>
              <a:rPr lang="ko-KR" sz="2000" b="1" dirty="0">
                <a:solidFill>
                  <a:srgbClr val="13221F"/>
                </a:solidFill>
                <a:latin typeface="맑은 고딕" pitchFamily="34" charset="0"/>
                <a:ea typeface="맑은 고딕" pitchFamily="34" charset="-122"/>
                <a:cs typeface="맑은 고딕" pitchFamily="34" charset="-120"/>
              </a:rPr>
              <a:t>"기간과 방법은 상품마다 달라서, 약관에서 같이 확인해 드릴게요."</a:t>
            </a:r>
            <a:endParaRPr lang="ko-KR" sz="2000" dirty="0"/>
          </a:p>
        </p:txBody>
      </p:sp>
      <p:sp>
        <p:nvSpPr>
          <p:cNvPr id="34" name="s13-32"/>
          <p:cNvSpPr txBox="1"/>
          <p:nvPr/>
        </p:nvSpPr>
        <p:spPr>
          <a:xfrm>
            <a:off x="2844800" y="5372100"/>
            <a:ext cx="8585200" cy="508000"/>
          </a:xfrm>
          <a:prstGeom prst="rect">
            <a:avLst/>
          </a:prstGeom>
          <a:noFill/>
          <a:ln/>
        </p:spPr>
        <p:txBody>
          <a:bodyPr wrap="square" lIns="0" tIns="0" rIns="0" bIns="0" rtlCol="0" anchor="t"/>
          <a:lstStyle/>
          <a:p>
            <a:pPr eaLnBrk="0" algn="l" indent="0" marL="0">
              <a:lnSpc>
                <a:spcPct val="138000"/>
              </a:lnSpc>
              <a:buNone/>
            </a:pPr>
            <a:r>
              <a:rPr lang="ko-KR" sz="1250" dirty="0">
                <a:solidFill>
                  <a:srgbClr val="4A5C58"/>
                </a:solidFill>
                <a:latin typeface="맑은 고딕" pitchFamily="34" charset="0"/>
                <a:ea typeface="맑은 고딕" pitchFamily="34" charset="-122"/>
                <a:cs typeface="맑은 고딕" pitchFamily="34" charset="-120"/>
              </a:rPr>
              <a:t>날짜를 기억으로 말하지 않습니다. 약관과 회사 기준을 확인하고, 모르면 준법 담당에게 물은 뒤 다시 연락합니다.</a:t>
            </a:r>
            <a:endParaRPr lang="ko-KR" sz="12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14-0"/>
          <p:cNvSpPr/>
          <p:nvPr/>
        </p:nvSpPr>
        <p:spPr>
          <a:xfrm>
            <a:off x="0" y="0"/>
            <a:ext cx="2095500" cy="6858000"/>
          </a:xfrm>
          <a:prstGeom prst="rect">
            <a:avLst/>
          </a:prstGeom>
          <a:solidFill>
            <a:srgbClr val="F2F7F6"/>
          </a:solidFill>
          <a:ln/>
        </p:spPr>
      </p:sp>
      <p:sp>
        <p:nvSpPr>
          <p:cNvPr id="3" name="s14-1"/>
          <p:cNvSpPr txBox="1"/>
          <p:nvPr/>
        </p:nvSpPr>
        <p:spPr>
          <a:xfrm>
            <a:off x="279400" y="393700"/>
            <a:ext cx="16510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0D5C5E"/>
                </a:solidFill>
                <a:latin typeface="맑은 고딕" pitchFamily="34" charset="0"/>
                <a:ea typeface="맑은 고딕" pitchFamily="34" charset="-122"/>
                <a:cs typeface="맑은 고딕" pitchFamily="34" charset="-120"/>
              </a:rPr>
              <a:t>1주차 교육</a:t>
            </a:r>
            <a:endParaRPr lang="ko-KR" sz="1200" dirty="0"/>
          </a:p>
        </p:txBody>
      </p:sp>
      <p:sp>
        <p:nvSpPr>
          <p:cNvPr id="4" name="s14-2"/>
          <p:cNvSpPr txBox="1"/>
          <p:nvPr/>
        </p:nvSpPr>
        <p:spPr>
          <a:xfrm>
            <a:off x="368300" y="1028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T1</a:t>
            </a:r>
            <a:endParaRPr lang="ko-KR" sz="2500" dirty="0"/>
          </a:p>
        </p:txBody>
      </p:sp>
      <p:sp>
        <p:nvSpPr>
          <p:cNvPr id="5" name="s14-3"/>
          <p:cNvSpPr txBox="1"/>
          <p:nvPr/>
        </p:nvSpPr>
        <p:spPr>
          <a:xfrm>
            <a:off x="368300" y="1435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지점과 도구</a:t>
            </a:r>
            <a:endParaRPr lang="ko-KR" sz="1200" dirty="0"/>
          </a:p>
        </p:txBody>
      </p:sp>
      <p:sp>
        <p:nvSpPr>
          <p:cNvPr id="6" name="s14-4"/>
          <p:cNvSpPr txBox="1"/>
          <p:nvPr/>
        </p:nvSpPr>
        <p:spPr>
          <a:xfrm>
            <a:off x="368300" y="2044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T2</a:t>
            </a:r>
            <a:endParaRPr lang="ko-KR" sz="2500" dirty="0"/>
          </a:p>
        </p:txBody>
      </p:sp>
      <p:sp>
        <p:nvSpPr>
          <p:cNvPr id="7" name="s14-5"/>
          <p:cNvSpPr txBox="1"/>
          <p:nvPr/>
        </p:nvSpPr>
        <p:spPr>
          <a:xfrm>
            <a:off x="368300" y="2451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판매 준수</a:t>
            </a:r>
            <a:endParaRPr lang="ko-KR" sz="1200" dirty="0"/>
          </a:p>
        </p:txBody>
      </p:sp>
      <p:sp>
        <p:nvSpPr>
          <p:cNvPr id="8" name="s14-6"/>
          <p:cNvSpPr txBox="1"/>
          <p:nvPr/>
        </p:nvSpPr>
        <p:spPr>
          <a:xfrm>
            <a:off x="368300" y="3060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T3</a:t>
            </a:r>
            <a:endParaRPr lang="ko-KR" sz="2500" dirty="0"/>
          </a:p>
        </p:txBody>
      </p:sp>
      <p:sp>
        <p:nvSpPr>
          <p:cNvPr id="9" name="s14-7"/>
          <p:cNvSpPr txBox="1"/>
          <p:nvPr/>
        </p:nvSpPr>
        <p:spPr>
          <a:xfrm>
            <a:off x="368300" y="3467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상담 순서</a:t>
            </a:r>
            <a:endParaRPr lang="ko-KR" sz="1200" dirty="0"/>
          </a:p>
        </p:txBody>
      </p:sp>
      <p:sp>
        <p:nvSpPr>
          <p:cNvPr id="10" name="s14-8"/>
          <p:cNvSpPr txBox="1"/>
          <p:nvPr/>
        </p:nvSpPr>
        <p:spPr>
          <a:xfrm>
            <a:off x="368300" y="4076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T4</a:t>
            </a:r>
            <a:endParaRPr lang="ko-KR" sz="2500" dirty="0"/>
          </a:p>
        </p:txBody>
      </p:sp>
      <p:sp>
        <p:nvSpPr>
          <p:cNvPr id="11" name="s14-9"/>
          <p:cNvSpPr txBox="1"/>
          <p:nvPr/>
        </p:nvSpPr>
        <p:spPr>
          <a:xfrm>
            <a:off x="368300" y="4483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개인정보·권리</a:t>
            </a:r>
            <a:endParaRPr lang="ko-KR" sz="1200" dirty="0"/>
          </a:p>
        </p:txBody>
      </p:sp>
      <p:sp>
        <p:nvSpPr>
          <p:cNvPr id="12" name="s14-10"/>
          <p:cNvSpPr/>
          <p:nvPr/>
        </p:nvSpPr>
        <p:spPr>
          <a:xfrm>
            <a:off x="190500" y="4953000"/>
            <a:ext cx="1714500" cy="914400"/>
          </a:xfrm>
          <a:prstGeom prst="rect">
            <a:avLst/>
          </a:prstGeom>
          <a:solidFill>
            <a:srgbClr val="0D5C5E"/>
          </a:solidFill>
          <a:ln/>
        </p:spPr>
      </p:sp>
      <p:sp>
        <p:nvSpPr>
          <p:cNvPr id="13" name="s14-11"/>
          <p:cNvSpPr txBox="1"/>
          <p:nvPr/>
        </p:nvSpPr>
        <p:spPr>
          <a:xfrm>
            <a:off x="368300" y="5092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FFFFFF"/>
                </a:solidFill>
                <a:latin typeface="맑은 고딕" pitchFamily="34" charset="0"/>
                <a:ea typeface="맑은 고딕" pitchFamily="34" charset="-122"/>
                <a:cs typeface="맑은 고딕" pitchFamily="34" charset="-120"/>
              </a:rPr>
              <a:t>T5</a:t>
            </a:r>
            <a:endParaRPr lang="ko-KR" sz="2500" dirty="0"/>
          </a:p>
        </p:txBody>
      </p:sp>
      <p:sp>
        <p:nvSpPr>
          <p:cNvPr id="14" name="s14-12"/>
          <p:cNvSpPr txBox="1"/>
          <p:nvPr/>
        </p:nvSpPr>
        <p:spPr>
          <a:xfrm>
            <a:off x="368300" y="5499100"/>
            <a:ext cx="1518920" cy="254000"/>
          </a:xfrm>
          <a:prstGeom prst="rect">
            <a:avLst/>
          </a:prstGeom>
          <a:noFill/>
          <a:ln/>
        </p:spPr>
        <p:txBody>
          <a:bodyPr wrap="square" lIns="0" tIns="0" rIns="0" bIns="0" rtlCol="0" anchor="t"/>
          <a:lstStyle/>
          <a:p>
            <a:pPr eaLnBrk="0" algn="l" indent="0" marL="0">
              <a:lnSpc>
                <a:spcPct val="119600"/>
              </a:lnSpc>
              <a:buNone/>
            </a:pPr>
            <a:r>
              <a:rPr lang="ko-KR" sz="1200" b="1" dirty="0">
                <a:solidFill>
                  <a:srgbClr val="D5ECEA"/>
                </a:solidFill>
                <a:latin typeface="맑은 고딕" pitchFamily="34" charset="0"/>
                <a:ea typeface="맑은 고딕" pitchFamily="34" charset="-122"/>
                <a:cs typeface="맑은 고딕" pitchFamily="34" charset="-120"/>
              </a:rPr>
              <a:t>첫 달·확인</a:t>
            </a:r>
            <a:endParaRPr lang="ko-KR" sz="1200" dirty="0"/>
          </a:p>
        </p:txBody>
      </p:sp>
      <p:sp>
        <p:nvSpPr>
          <p:cNvPr id="15" name="s14-13"/>
          <p:cNvSpPr txBox="1"/>
          <p:nvPr/>
        </p:nvSpPr>
        <p:spPr>
          <a:xfrm>
            <a:off x="279400" y="6350000"/>
            <a:ext cx="924560"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14 / 16</a:t>
            </a:r>
            <a:endParaRPr lang="ko-KR" sz="1100" dirty="0"/>
          </a:p>
        </p:txBody>
      </p:sp>
      <p:sp>
        <p:nvSpPr>
          <p:cNvPr id="16" name="s14-14"/>
          <p:cNvSpPr txBox="1"/>
          <p:nvPr/>
        </p:nvSpPr>
        <p:spPr>
          <a:xfrm>
            <a:off x="1079500" y="6350000"/>
            <a:ext cx="762000" cy="228600"/>
          </a:xfrm>
          <a:prstGeom prst="rect">
            <a:avLst/>
          </a:prstGeom>
          <a:noFill/>
          <a:ln/>
        </p:spPr>
        <p:txBody>
          <a:bodyPr wrap="square" lIns="0" tIns="0" rIns="0" bIns="0" rtlCol="0" anchor="t"/>
          <a:lstStyle/>
          <a:p>
            <a:pPr eaLnBrk="0" algn="r" indent="0" marL="0">
              <a:lnSpc>
                <a:spcPct val="133400"/>
              </a:lnSpc>
              <a:buNone/>
            </a:pPr>
            <a:r>
              <a:rPr lang="ko-KR" sz="1100" dirty="0">
                <a:solidFill>
                  <a:srgbClr val="8C9D99"/>
                </a:solidFill>
                <a:latin typeface="맑은 고딕" pitchFamily="34" charset="0"/>
                <a:ea typeface="맑은 고딕" pitchFamily="34" charset="-122"/>
                <a:cs typeface="맑은 고딕" pitchFamily="34" charset="-120"/>
              </a:rPr>
              <a:t>견본</a:t>
            </a:r>
            <a:endParaRPr lang="ko-KR" sz="1100" dirty="0"/>
          </a:p>
        </p:txBody>
      </p:sp>
      <p:sp>
        <p:nvSpPr>
          <p:cNvPr id="17" name="s14-15"/>
          <p:cNvSpPr txBox="1"/>
          <p:nvPr/>
        </p:nvSpPr>
        <p:spPr>
          <a:xfrm>
            <a:off x="2540000" y="482600"/>
            <a:ext cx="92456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T5 · 첫 달 준비와 확인</a:t>
            </a:r>
            <a:endParaRPr lang="ko-KR" sz="1300" dirty="0"/>
          </a:p>
        </p:txBody>
      </p:sp>
      <p:sp>
        <p:nvSpPr>
          <p:cNvPr id="18" name="s14-16"/>
          <p:cNvSpPr txBox="1"/>
          <p:nvPr/>
        </p:nvSpPr>
        <p:spPr>
          <a:xfrm>
            <a:off x="2540000" y="774700"/>
            <a:ext cx="9509760" cy="508000"/>
          </a:xfrm>
          <a:prstGeom prst="rect">
            <a:avLst/>
          </a:prstGeom>
          <a:noFill/>
          <a:ln/>
        </p:spPr>
        <p:txBody>
          <a:bodyPr wrap="square" lIns="0" tIns="0" rIns="0" bIns="0" rtlCol="0" anchor="t"/>
          <a:lstStyle/>
          <a:p>
            <a:pPr eaLnBrk="0" algn="l" indent="0" marL="0">
              <a:lnSpc>
                <a:spcPct val="110400"/>
              </a:lnSpc>
              <a:buNone/>
            </a:pPr>
            <a:r>
              <a:rPr lang="ko-KR" sz="2900" b="1" dirty="0">
                <a:solidFill>
                  <a:srgbClr val="13221F"/>
                </a:solidFill>
                <a:latin typeface="맑은 고딕" pitchFamily="34" charset="0"/>
                <a:ea typeface="맑은 고딕" pitchFamily="34" charset="-122"/>
                <a:cs typeface="맑은 고딕" pitchFamily="34" charset="-120"/>
              </a:rPr>
              <a:t>첫 달 체크리스트</a:t>
            </a:r>
            <a:endParaRPr lang="ko-KR" sz="2900" dirty="0"/>
          </a:p>
        </p:txBody>
      </p:sp>
      <p:sp>
        <p:nvSpPr>
          <p:cNvPr id="19" name="s14-17"/>
          <p:cNvSpPr/>
          <p:nvPr/>
        </p:nvSpPr>
        <p:spPr>
          <a:xfrm>
            <a:off x="2540000" y="1574800"/>
            <a:ext cx="2184400" cy="482600"/>
          </a:xfrm>
          <a:prstGeom prst="rect">
            <a:avLst/>
          </a:prstGeom>
          <a:solidFill>
            <a:srgbClr val="0D5C5E"/>
          </a:solidFill>
          <a:ln/>
        </p:spPr>
      </p:sp>
      <p:sp>
        <p:nvSpPr>
          <p:cNvPr id="20" name="s14-18"/>
          <p:cNvSpPr txBox="1"/>
          <p:nvPr/>
        </p:nvSpPr>
        <p:spPr>
          <a:xfrm>
            <a:off x="2717800" y="1676400"/>
            <a:ext cx="1981200" cy="294640"/>
          </a:xfrm>
          <a:prstGeom prst="rect">
            <a:avLst/>
          </a:prstGeom>
          <a:noFill/>
          <a:ln/>
        </p:spPr>
        <p:txBody>
          <a:bodyPr wrap="square" lIns="0" tIns="0" rIns="0" bIns="0" rtlCol="0" anchor="t"/>
          <a:lstStyle/>
          <a:p>
            <a:pPr eaLnBrk="0" algn="l" indent="0" marL="0">
              <a:lnSpc>
                <a:spcPct val="133400"/>
              </a:lnSpc>
              <a:buNone/>
            </a:pPr>
            <a:r>
              <a:rPr lang="ko-KR" sz="1600" b="1" dirty="0">
                <a:solidFill>
                  <a:srgbClr val="FFFFFF"/>
                </a:solidFill>
                <a:latin typeface="맑은 고딕" pitchFamily="34" charset="0"/>
                <a:ea typeface="맑은 고딕" pitchFamily="34" charset="-122"/>
                <a:cs typeface="맑은 고딕" pitchFamily="34" charset="-120"/>
              </a:rPr>
              <a:t>1주차</a:t>
            </a:r>
            <a:endParaRPr lang="ko-KR" sz="1600" dirty="0"/>
          </a:p>
        </p:txBody>
      </p:sp>
      <p:sp>
        <p:nvSpPr>
          <p:cNvPr id="21" name="s14-19"/>
          <p:cNvSpPr/>
          <p:nvPr/>
        </p:nvSpPr>
        <p:spPr>
          <a:xfrm>
            <a:off x="2540000" y="2311400"/>
            <a:ext cx="215900" cy="215900"/>
          </a:xfrm>
          <a:prstGeom prst="rect">
            <a:avLst/>
          </a:prstGeom>
          <a:solidFill>
            <a:srgbClr val="FFFFFF"/>
          </a:solidFill>
          <a:ln w="19050">
            <a:solidFill>
              <a:srgbClr val="0D5C5E"/>
            </a:solidFill>
            <a:prstDash val="solid"/>
          </a:ln>
        </p:spPr>
      </p:sp>
      <p:sp>
        <p:nvSpPr>
          <p:cNvPr id="22" name="s14-20"/>
          <p:cNvSpPr txBox="1"/>
          <p:nvPr/>
        </p:nvSpPr>
        <p:spPr>
          <a:xfrm>
            <a:off x="2882900" y="2286000"/>
            <a:ext cx="1875536" cy="825500"/>
          </a:xfrm>
          <a:prstGeom prst="rect">
            <a:avLst/>
          </a:prstGeom>
          <a:noFill/>
          <a:ln/>
        </p:spPr>
        <p:txBody>
          <a:bodyPr wrap="square" lIns="0" tIns="0" rIns="0" bIns="0" rtlCol="0" anchor="t"/>
          <a:lstStyle/>
          <a:p>
            <a:pPr eaLnBrk="0" algn="l" indent="0" marL="0">
              <a:lnSpc>
                <a:spcPct val="133400"/>
              </a:lnSpc>
              <a:buNone/>
            </a:pPr>
            <a:r>
              <a:rPr lang="ko-KR" sz="1350" dirty="0">
                <a:solidFill>
                  <a:srgbClr val="13221F"/>
                </a:solidFill>
                <a:latin typeface="맑은 고딕" pitchFamily="34" charset="0"/>
                <a:ea typeface="맑은 고딕" pitchFamily="34" charset="-122"/>
                <a:cs typeface="맑은 고딕" pitchFamily="34" charset="-120"/>
              </a:rPr>
              <a:t>업무 계정으로 로그인했다</a:t>
            </a:r>
            <a:endParaRPr lang="ko-KR" sz="1350" dirty="0"/>
          </a:p>
        </p:txBody>
      </p:sp>
      <p:sp>
        <p:nvSpPr>
          <p:cNvPr id="23" name="s14-21"/>
          <p:cNvSpPr/>
          <p:nvPr/>
        </p:nvSpPr>
        <p:spPr>
          <a:xfrm>
            <a:off x="2540000" y="3263900"/>
            <a:ext cx="215900" cy="215900"/>
          </a:xfrm>
          <a:prstGeom prst="rect">
            <a:avLst/>
          </a:prstGeom>
          <a:solidFill>
            <a:srgbClr val="FFFFFF"/>
          </a:solidFill>
          <a:ln w="19050">
            <a:solidFill>
              <a:srgbClr val="0D5C5E"/>
            </a:solidFill>
            <a:prstDash val="solid"/>
          </a:ln>
        </p:spPr>
      </p:sp>
      <p:sp>
        <p:nvSpPr>
          <p:cNvPr id="24" name="s14-22"/>
          <p:cNvSpPr txBox="1"/>
          <p:nvPr/>
        </p:nvSpPr>
        <p:spPr>
          <a:xfrm>
            <a:off x="2882900" y="3238500"/>
            <a:ext cx="1875536" cy="825500"/>
          </a:xfrm>
          <a:prstGeom prst="rect">
            <a:avLst/>
          </a:prstGeom>
          <a:noFill/>
          <a:ln/>
        </p:spPr>
        <p:txBody>
          <a:bodyPr wrap="square" lIns="0" tIns="0" rIns="0" bIns="0" rtlCol="0" anchor="t"/>
          <a:lstStyle/>
          <a:p>
            <a:pPr eaLnBrk="0" algn="l" indent="0" marL="0">
              <a:lnSpc>
                <a:spcPct val="133400"/>
              </a:lnSpc>
              <a:buNone/>
            </a:pPr>
            <a:r>
              <a:rPr lang="ko-KR" sz="1350" dirty="0">
                <a:solidFill>
                  <a:srgbClr val="13221F"/>
                </a:solidFill>
                <a:latin typeface="맑은 고딕" pitchFamily="34" charset="0"/>
                <a:ea typeface="맑은 고딕" pitchFamily="34" charset="-122"/>
                <a:cs typeface="맑은 고딕" pitchFamily="34" charset="-120"/>
              </a:rPr>
              <a:t>판매 원칙 여섯 가지를 내 말로 설명할 수 있다</a:t>
            </a:r>
            <a:endParaRPr lang="ko-KR" sz="1350" dirty="0"/>
          </a:p>
        </p:txBody>
      </p:sp>
      <p:sp>
        <p:nvSpPr>
          <p:cNvPr id="25" name="s14-23"/>
          <p:cNvSpPr/>
          <p:nvPr/>
        </p:nvSpPr>
        <p:spPr>
          <a:xfrm>
            <a:off x="2540000" y="4216400"/>
            <a:ext cx="215900" cy="215900"/>
          </a:xfrm>
          <a:prstGeom prst="rect">
            <a:avLst/>
          </a:prstGeom>
          <a:solidFill>
            <a:srgbClr val="FFFFFF"/>
          </a:solidFill>
          <a:ln w="19050">
            <a:solidFill>
              <a:srgbClr val="0D5C5E"/>
            </a:solidFill>
            <a:prstDash val="solid"/>
          </a:ln>
        </p:spPr>
      </p:sp>
      <p:sp>
        <p:nvSpPr>
          <p:cNvPr id="26" name="s14-24"/>
          <p:cNvSpPr txBox="1"/>
          <p:nvPr/>
        </p:nvSpPr>
        <p:spPr>
          <a:xfrm>
            <a:off x="2882900" y="4191000"/>
            <a:ext cx="1875536" cy="825500"/>
          </a:xfrm>
          <a:prstGeom prst="rect">
            <a:avLst/>
          </a:prstGeom>
          <a:noFill/>
          <a:ln/>
        </p:spPr>
        <p:txBody>
          <a:bodyPr wrap="square" lIns="0" tIns="0" rIns="0" bIns="0" rtlCol="0" anchor="t"/>
          <a:lstStyle/>
          <a:p>
            <a:pPr eaLnBrk="0" algn="l" indent="0" marL="0">
              <a:lnSpc>
                <a:spcPct val="133400"/>
              </a:lnSpc>
              <a:buNone/>
            </a:pPr>
            <a:r>
              <a:rPr lang="ko-KR" sz="1350" dirty="0">
                <a:solidFill>
                  <a:srgbClr val="13221F"/>
                </a:solidFill>
                <a:latin typeface="맑은 고딕" pitchFamily="34" charset="0"/>
                <a:ea typeface="맑은 고딕" pitchFamily="34" charset="-122"/>
                <a:cs typeface="맑은 고딕" pitchFamily="34" charset="-120"/>
              </a:rPr>
              <a:t>선배 상담에 한 번 동행했다</a:t>
            </a:r>
            <a:endParaRPr lang="ko-KR" sz="1350" dirty="0"/>
          </a:p>
        </p:txBody>
      </p:sp>
      <p:sp>
        <p:nvSpPr>
          <p:cNvPr id="27" name="s14-25"/>
          <p:cNvSpPr/>
          <p:nvPr/>
        </p:nvSpPr>
        <p:spPr>
          <a:xfrm>
            <a:off x="2540000" y="5168900"/>
            <a:ext cx="215900" cy="215900"/>
          </a:xfrm>
          <a:prstGeom prst="rect">
            <a:avLst/>
          </a:prstGeom>
          <a:solidFill>
            <a:srgbClr val="FFFFFF"/>
          </a:solidFill>
          <a:ln w="19050">
            <a:solidFill>
              <a:srgbClr val="0D5C5E"/>
            </a:solidFill>
            <a:prstDash val="solid"/>
          </a:ln>
        </p:spPr>
      </p:sp>
      <p:sp>
        <p:nvSpPr>
          <p:cNvPr id="28" name="s14-26"/>
          <p:cNvSpPr txBox="1"/>
          <p:nvPr/>
        </p:nvSpPr>
        <p:spPr>
          <a:xfrm>
            <a:off x="2882900" y="5143500"/>
            <a:ext cx="1875536" cy="825500"/>
          </a:xfrm>
          <a:prstGeom prst="rect">
            <a:avLst/>
          </a:prstGeom>
          <a:noFill/>
          <a:ln/>
        </p:spPr>
        <p:txBody>
          <a:bodyPr wrap="square" lIns="0" tIns="0" rIns="0" bIns="0" rtlCol="0" anchor="t"/>
          <a:lstStyle/>
          <a:p>
            <a:pPr eaLnBrk="0" algn="l" indent="0" marL="0">
              <a:lnSpc>
                <a:spcPct val="133400"/>
              </a:lnSpc>
              <a:buNone/>
            </a:pPr>
            <a:r>
              <a:rPr lang="ko-KR" sz="1350" dirty="0">
                <a:solidFill>
                  <a:srgbClr val="13221F"/>
                </a:solidFill>
                <a:latin typeface="맑은 고딕" pitchFamily="34" charset="0"/>
                <a:ea typeface="맑은 고딕" pitchFamily="34" charset="-122"/>
                <a:cs typeface="맑은 고딕" pitchFamily="34" charset="-120"/>
              </a:rPr>
              <a:t>확인 퀴즈 다섯 문제를 다 맞혔다</a:t>
            </a:r>
            <a:endParaRPr lang="ko-KR" sz="1350" dirty="0"/>
          </a:p>
        </p:txBody>
      </p:sp>
      <p:sp>
        <p:nvSpPr>
          <p:cNvPr id="29" name="s14-27"/>
          <p:cNvSpPr/>
          <p:nvPr/>
        </p:nvSpPr>
        <p:spPr>
          <a:xfrm>
            <a:off x="4857750" y="1574800"/>
            <a:ext cx="2184400" cy="482600"/>
          </a:xfrm>
          <a:prstGeom prst="rect">
            <a:avLst/>
          </a:prstGeom>
          <a:solidFill>
            <a:srgbClr val="EAF3F2"/>
          </a:solidFill>
          <a:ln/>
        </p:spPr>
      </p:sp>
      <p:sp>
        <p:nvSpPr>
          <p:cNvPr id="30" name="s14-28"/>
          <p:cNvSpPr txBox="1"/>
          <p:nvPr/>
        </p:nvSpPr>
        <p:spPr>
          <a:xfrm>
            <a:off x="5035550" y="1676400"/>
            <a:ext cx="1981200" cy="294640"/>
          </a:xfrm>
          <a:prstGeom prst="rect">
            <a:avLst/>
          </a:prstGeom>
          <a:noFill/>
          <a:ln/>
        </p:spPr>
        <p:txBody>
          <a:bodyPr wrap="square" lIns="0" tIns="0" rIns="0" bIns="0" rtlCol="0" anchor="t"/>
          <a:lstStyle/>
          <a:p>
            <a:pPr eaLnBrk="0" algn="l" indent="0" marL="0">
              <a:lnSpc>
                <a:spcPct val="133400"/>
              </a:lnSpc>
              <a:buNone/>
            </a:pPr>
            <a:r>
              <a:rPr lang="ko-KR" sz="1600" b="1" dirty="0">
                <a:solidFill>
                  <a:srgbClr val="0D5C5E"/>
                </a:solidFill>
                <a:latin typeface="맑은 고딕" pitchFamily="34" charset="0"/>
                <a:ea typeface="맑은 고딕" pitchFamily="34" charset="-122"/>
                <a:cs typeface="맑은 고딕" pitchFamily="34" charset="-120"/>
              </a:rPr>
              <a:t>2주차</a:t>
            </a:r>
            <a:endParaRPr lang="ko-KR" sz="1600" dirty="0"/>
          </a:p>
        </p:txBody>
      </p:sp>
      <p:sp>
        <p:nvSpPr>
          <p:cNvPr id="31" name="s14-29"/>
          <p:cNvSpPr/>
          <p:nvPr/>
        </p:nvSpPr>
        <p:spPr>
          <a:xfrm>
            <a:off x="4857750" y="2311400"/>
            <a:ext cx="215900" cy="215900"/>
          </a:xfrm>
          <a:prstGeom prst="rect">
            <a:avLst/>
          </a:prstGeom>
          <a:solidFill>
            <a:srgbClr val="FFFFFF"/>
          </a:solidFill>
          <a:ln w="19050">
            <a:solidFill>
              <a:srgbClr val="0D5C5E"/>
            </a:solidFill>
            <a:prstDash val="solid"/>
          </a:ln>
        </p:spPr>
      </p:sp>
      <p:sp>
        <p:nvSpPr>
          <p:cNvPr id="32" name="s14-30"/>
          <p:cNvSpPr txBox="1"/>
          <p:nvPr/>
        </p:nvSpPr>
        <p:spPr>
          <a:xfrm>
            <a:off x="5200650" y="2286000"/>
            <a:ext cx="1875536" cy="825500"/>
          </a:xfrm>
          <a:prstGeom prst="rect">
            <a:avLst/>
          </a:prstGeom>
          <a:noFill/>
          <a:ln/>
        </p:spPr>
        <p:txBody>
          <a:bodyPr wrap="square" lIns="0" tIns="0" rIns="0" bIns="0" rtlCol="0" anchor="t"/>
          <a:lstStyle/>
          <a:p>
            <a:pPr eaLnBrk="0" algn="l" indent="0" marL="0">
              <a:lnSpc>
                <a:spcPct val="133400"/>
              </a:lnSpc>
              <a:buNone/>
            </a:pPr>
            <a:r>
              <a:rPr lang="ko-KR" sz="1350" dirty="0">
                <a:solidFill>
                  <a:srgbClr val="13221F"/>
                </a:solidFill>
                <a:latin typeface="맑은 고딕" pitchFamily="34" charset="0"/>
                <a:ea typeface="맑은 고딕" pitchFamily="34" charset="-122"/>
                <a:cs typeface="맑은 고딕" pitchFamily="34" charset="-120"/>
              </a:rPr>
              <a:t>역할 연습 세 번, 팀장 확인을 받았다</a:t>
            </a:r>
            <a:endParaRPr lang="ko-KR" sz="1350" dirty="0"/>
          </a:p>
        </p:txBody>
      </p:sp>
      <p:sp>
        <p:nvSpPr>
          <p:cNvPr id="33" name="s14-31"/>
          <p:cNvSpPr/>
          <p:nvPr/>
        </p:nvSpPr>
        <p:spPr>
          <a:xfrm>
            <a:off x="4857750" y="3263900"/>
            <a:ext cx="215900" cy="215900"/>
          </a:xfrm>
          <a:prstGeom prst="rect">
            <a:avLst/>
          </a:prstGeom>
          <a:solidFill>
            <a:srgbClr val="FFFFFF"/>
          </a:solidFill>
          <a:ln w="19050">
            <a:solidFill>
              <a:srgbClr val="0D5C5E"/>
            </a:solidFill>
            <a:prstDash val="solid"/>
          </a:ln>
        </p:spPr>
      </p:sp>
      <p:sp>
        <p:nvSpPr>
          <p:cNvPr id="34" name="s14-32"/>
          <p:cNvSpPr txBox="1"/>
          <p:nvPr/>
        </p:nvSpPr>
        <p:spPr>
          <a:xfrm>
            <a:off x="5200650" y="3238500"/>
            <a:ext cx="1875536" cy="825500"/>
          </a:xfrm>
          <a:prstGeom prst="rect">
            <a:avLst/>
          </a:prstGeom>
          <a:noFill/>
          <a:ln/>
        </p:spPr>
        <p:txBody>
          <a:bodyPr wrap="square" lIns="0" tIns="0" rIns="0" bIns="0" rtlCol="0" anchor="t"/>
          <a:lstStyle/>
          <a:p>
            <a:pPr eaLnBrk="0" algn="l" indent="0" marL="0">
              <a:lnSpc>
                <a:spcPct val="133400"/>
              </a:lnSpc>
              <a:buNone/>
            </a:pPr>
            <a:r>
              <a:rPr lang="ko-KR" sz="1350" dirty="0">
                <a:solidFill>
                  <a:srgbClr val="13221F"/>
                </a:solidFill>
                <a:latin typeface="맑은 고딕" pitchFamily="34" charset="0"/>
                <a:ea typeface="맑은 고딕" pitchFamily="34" charset="-122"/>
                <a:cs typeface="맑은 고딕" pitchFamily="34" charset="-120"/>
              </a:rPr>
              <a:t>첫 고객 파악 질문지를 채웠다</a:t>
            </a:r>
            <a:endParaRPr lang="ko-KR" sz="1350" dirty="0"/>
          </a:p>
        </p:txBody>
      </p:sp>
      <p:sp>
        <p:nvSpPr>
          <p:cNvPr id="35" name="s14-33"/>
          <p:cNvSpPr/>
          <p:nvPr/>
        </p:nvSpPr>
        <p:spPr>
          <a:xfrm>
            <a:off x="4857750" y="4216400"/>
            <a:ext cx="215900" cy="215900"/>
          </a:xfrm>
          <a:prstGeom prst="rect">
            <a:avLst/>
          </a:prstGeom>
          <a:solidFill>
            <a:srgbClr val="FFFFFF"/>
          </a:solidFill>
          <a:ln w="19050">
            <a:solidFill>
              <a:srgbClr val="0D5C5E"/>
            </a:solidFill>
            <a:prstDash val="solid"/>
          </a:ln>
        </p:spPr>
      </p:sp>
      <p:sp>
        <p:nvSpPr>
          <p:cNvPr id="36" name="s14-34"/>
          <p:cNvSpPr txBox="1"/>
          <p:nvPr/>
        </p:nvSpPr>
        <p:spPr>
          <a:xfrm>
            <a:off x="5200650" y="4191000"/>
            <a:ext cx="1875536" cy="825500"/>
          </a:xfrm>
          <a:prstGeom prst="rect">
            <a:avLst/>
          </a:prstGeom>
          <a:noFill/>
          <a:ln/>
        </p:spPr>
        <p:txBody>
          <a:bodyPr wrap="square" lIns="0" tIns="0" rIns="0" bIns="0" rtlCol="0" anchor="t"/>
          <a:lstStyle/>
          <a:p>
            <a:pPr eaLnBrk="0" algn="l" indent="0" marL="0">
              <a:lnSpc>
                <a:spcPct val="133400"/>
              </a:lnSpc>
              <a:buNone/>
            </a:pPr>
            <a:r>
              <a:rPr lang="ko-KR" sz="1350" dirty="0">
                <a:solidFill>
                  <a:srgbClr val="13221F"/>
                </a:solidFill>
                <a:latin typeface="맑은 고딕" pitchFamily="34" charset="0"/>
                <a:ea typeface="맑은 고딕" pitchFamily="34" charset="-122"/>
                <a:cs typeface="맑은 고딕" pitchFamily="34" charset="-120"/>
              </a:rPr>
              <a:t>활동 일지를 매일 입력했다</a:t>
            </a:r>
            <a:endParaRPr lang="ko-KR" sz="1350" dirty="0"/>
          </a:p>
        </p:txBody>
      </p:sp>
      <p:sp>
        <p:nvSpPr>
          <p:cNvPr id="37" name="s14-35"/>
          <p:cNvSpPr/>
          <p:nvPr/>
        </p:nvSpPr>
        <p:spPr>
          <a:xfrm>
            <a:off x="4857750" y="5168900"/>
            <a:ext cx="215900" cy="215900"/>
          </a:xfrm>
          <a:prstGeom prst="rect">
            <a:avLst/>
          </a:prstGeom>
          <a:solidFill>
            <a:srgbClr val="FFFFFF"/>
          </a:solidFill>
          <a:ln w="19050">
            <a:solidFill>
              <a:srgbClr val="0D5C5E"/>
            </a:solidFill>
            <a:prstDash val="solid"/>
          </a:ln>
        </p:spPr>
      </p:sp>
      <p:sp>
        <p:nvSpPr>
          <p:cNvPr id="38" name="s14-36"/>
          <p:cNvSpPr txBox="1"/>
          <p:nvPr/>
        </p:nvSpPr>
        <p:spPr>
          <a:xfrm>
            <a:off x="5200650" y="5143500"/>
            <a:ext cx="1875536" cy="825500"/>
          </a:xfrm>
          <a:prstGeom prst="rect">
            <a:avLst/>
          </a:prstGeom>
          <a:noFill/>
          <a:ln/>
        </p:spPr>
        <p:txBody>
          <a:bodyPr wrap="square" lIns="0" tIns="0" rIns="0" bIns="0" rtlCol="0" anchor="t"/>
          <a:lstStyle/>
          <a:p>
            <a:pPr eaLnBrk="0" algn="l" indent="0" marL="0">
              <a:lnSpc>
                <a:spcPct val="133400"/>
              </a:lnSpc>
              <a:buNone/>
            </a:pPr>
            <a:r>
              <a:rPr lang="ko-KR" sz="1350" dirty="0">
                <a:solidFill>
                  <a:srgbClr val="13221F"/>
                </a:solidFill>
                <a:latin typeface="맑은 고딕" pitchFamily="34" charset="0"/>
                <a:ea typeface="맑은 고딕" pitchFamily="34" charset="-122"/>
                <a:cs typeface="맑은 고딕" pitchFamily="34" charset="-120"/>
              </a:rPr>
              <a:t>모르는 것 목록을 팀장과 봤다</a:t>
            </a:r>
            <a:endParaRPr lang="ko-KR" sz="1350" dirty="0"/>
          </a:p>
        </p:txBody>
      </p:sp>
      <p:sp>
        <p:nvSpPr>
          <p:cNvPr id="39" name="s14-37"/>
          <p:cNvSpPr/>
          <p:nvPr/>
        </p:nvSpPr>
        <p:spPr>
          <a:xfrm>
            <a:off x="7181850" y="1574800"/>
            <a:ext cx="2184400" cy="482600"/>
          </a:xfrm>
          <a:prstGeom prst="rect">
            <a:avLst/>
          </a:prstGeom>
          <a:solidFill>
            <a:srgbClr val="EAF3F2"/>
          </a:solidFill>
          <a:ln/>
        </p:spPr>
      </p:sp>
      <p:sp>
        <p:nvSpPr>
          <p:cNvPr id="40" name="s14-38"/>
          <p:cNvSpPr txBox="1"/>
          <p:nvPr/>
        </p:nvSpPr>
        <p:spPr>
          <a:xfrm>
            <a:off x="7359650" y="1676400"/>
            <a:ext cx="1981200" cy="294640"/>
          </a:xfrm>
          <a:prstGeom prst="rect">
            <a:avLst/>
          </a:prstGeom>
          <a:noFill/>
          <a:ln/>
        </p:spPr>
        <p:txBody>
          <a:bodyPr wrap="square" lIns="0" tIns="0" rIns="0" bIns="0" rtlCol="0" anchor="t"/>
          <a:lstStyle/>
          <a:p>
            <a:pPr eaLnBrk="0" algn="l" indent="0" marL="0">
              <a:lnSpc>
                <a:spcPct val="133400"/>
              </a:lnSpc>
              <a:buNone/>
            </a:pPr>
            <a:r>
              <a:rPr lang="ko-KR" sz="1600" b="1" dirty="0">
                <a:solidFill>
                  <a:srgbClr val="0D5C5E"/>
                </a:solidFill>
                <a:latin typeface="맑은 고딕" pitchFamily="34" charset="0"/>
                <a:ea typeface="맑은 고딕" pitchFamily="34" charset="-122"/>
                <a:cs typeface="맑은 고딕" pitchFamily="34" charset="-120"/>
              </a:rPr>
              <a:t>3주차</a:t>
            </a:r>
            <a:endParaRPr lang="ko-KR" sz="1600" dirty="0"/>
          </a:p>
        </p:txBody>
      </p:sp>
      <p:sp>
        <p:nvSpPr>
          <p:cNvPr id="41" name="s14-39"/>
          <p:cNvSpPr/>
          <p:nvPr/>
        </p:nvSpPr>
        <p:spPr>
          <a:xfrm>
            <a:off x="7181850" y="2311400"/>
            <a:ext cx="215900" cy="215900"/>
          </a:xfrm>
          <a:prstGeom prst="rect">
            <a:avLst/>
          </a:prstGeom>
          <a:solidFill>
            <a:srgbClr val="FFFFFF"/>
          </a:solidFill>
          <a:ln w="19050">
            <a:solidFill>
              <a:srgbClr val="0D5C5E"/>
            </a:solidFill>
            <a:prstDash val="solid"/>
          </a:ln>
        </p:spPr>
      </p:sp>
      <p:sp>
        <p:nvSpPr>
          <p:cNvPr id="42" name="s14-40"/>
          <p:cNvSpPr txBox="1"/>
          <p:nvPr/>
        </p:nvSpPr>
        <p:spPr>
          <a:xfrm>
            <a:off x="7524750" y="2286000"/>
            <a:ext cx="1875536" cy="825500"/>
          </a:xfrm>
          <a:prstGeom prst="rect">
            <a:avLst/>
          </a:prstGeom>
          <a:noFill/>
          <a:ln/>
        </p:spPr>
        <p:txBody>
          <a:bodyPr wrap="square" lIns="0" tIns="0" rIns="0" bIns="0" rtlCol="0" anchor="t"/>
          <a:lstStyle/>
          <a:p>
            <a:pPr eaLnBrk="0" algn="l" indent="0" marL="0">
              <a:lnSpc>
                <a:spcPct val="133400"/>
              </a:lnSpc>
              <a:buNone/>
            </a:pPr>
            <a:r>
              <a:rPr lang="ko-KR" sz="1350" dirty="0">
                <a:solidFill>
                  <a:srgbClr val="13221F"/>
                </a:solidFill>
                <a:latin typeface="맑은 고딕" pitchFamily="34" charset="0"/>
                <a:ea typeface="맑은 고딕" pitchFamily="34" charset="-122"/>
                <a:cs typeface="맑은 고딕" pitchFamily="34" charset="-120"/>
              </a:rPr>
              <a:t>설명서로 상품 설명을 끝까지 해 봤다</a:t>
            </a:r>
            <a:endParaRPr lang="ko-KR" sz="1350" dirty="0"/>
          </a:p>
        </p:txBody>
      </p:sp>
      <p:sp>
        <p:nvSpPr>
          <p:cNvPr id="43" name="s14-41"/>
          <p:cNvSpPr/>
          <p:nvPr/>
        </p:nvSpPr>
        <p:spPr>
          <a:xfrm>
            <a:off x="7181850" y="3263900"/>
            <a:ext cx="215900" cy="215900"/>
          </a:xfrm>
          <a:prstGeom prst="rect">
            <a:avLst/>
          </a:prstGeom>
          <a:solidFill>
            <a:srgbClr val="FFFFFF"/>
          </a:solidFill>
          <a:ln w="19050">
            <a:solidFill>
              <a:srgbClr val="0D5C5E"/>
            </a:solidFill>
            <a:prstDash val="solid"/>
          </a:ln>
        </p:spPr>
      </p:sp>
      <p:sp>
        <p:nvSpPr>
          <p:cNvPr id="44" name="s14-42"/>
          <p:cNvSpPr txBox="1"/>
          <p:nvPr/>
        </p:nvSpPr>
        <p:spPr>
          <a:xfrm>
            <a:off x="7524750" y="3238500"/>
            <a:ext cx="1875536" cy="825500"/>
          </a:xfrm>
          <a:prstGeom prst="rect">
            <a:avLst/>
          </a:prstGeom>
          <a:noFill/>
          <a:ln/>
        </p:spPr>
        <p:txBody>
          <a:bodyPr wrap="square" lIns="0" tIns="0" rIns="0" bIns="0" rtlCol="0" anchor="t"/>
          <a:lstStyle/>
          <a:p>
            <a:pPr eaLnBrk="0" algn="l" indent="0" marL="0">
              <a:lnSpc>
                <a:spcPct val="133400"/>
              </a:lnSpc>
              <a:buNone/>
            </a:pPr>
            <a:r>
              <a:rPr lang="ko-KR" sz="1350" dirty="0">
                <a:solidFill>
                  <a:srgbClr val="13221F"/>
                </a:solidFill>
                <a:latin typeface="맑은 고딕" pitchFamily="34" charset="0"/>
                <a:ea typeface="맑은 고딕" pitchFamily="34" charset="-122"/>
                <a:cs typeface="맑은 고딕" pitchFamily="34" charset="-120"/>
              </a:rPr>
              <a:t>비교 자료에 출처를 적었다</a:t>
            </a:r>
            <a:endParaRPr lang="ko-KR" sz="1350" dirty="0"/>
          </a:p>
        </p:txBody>
      </p:sp>
      <p:sp>
        <p:nvSpPr>
          <p:cNvPr id="45" name="s14-43"/>
          <p:cNvSpPr/>
          <p:nvPr/>
        </p:nvSpPr>
        <p:spPr>
          <a:xfrm>
            <a:off x="7181850" y="4216400"/>
            <a:ext cx="215900" cy="215900"/>
          </a:xfrm>
          <a:prstGeom prst="rect">
            <a:avLst/>
          </a:prstGeom>
          <a:solidFill>
            <a:srgbClr val="FFFFFF"/>
          </a:solidFill>
          <a:ln w="19050">
            <a:solidFill>
              <a:srgbClr val="0D5C5E"/>
            </a:solidFill>
            <a:prstDash val="solid"/>
          </a:ln>
        </p:spPr>
      </p:sp>
      <p:sp>
        <p:nvSpPr>
          <p:cNvPr id="46" name="s14-44"/>
          <p:cNvSpPr txBox="1"/>
          <p:nvPr/>
        </p:nvSpPr>
        <p:spPr>
          <a:xfrm>
            <a:off x="7524750" y="4191000"/>
            <a:ext cx="1875536" cy="825500"/>
          </a:xfrm>
          <a:prstGeom prst="rect">
            <a:avLst/>
          </a:prstGeom>
          <a:noFill/>
          <a:ln/>
        </p:spPr>
        <p:txBody>
          <a:bodyPr wrap="square" lIns="0" tIns="0" rIns="0" bIns="0" rtlCol="0" anchor="t"/>
          <a:lstStyle/>
          <a:p>
            <a:pPr eaLnBrk="0" algn="l" indent="0" marL="0">
              <a:lnSpc>
                <a:spcPct val="133400"/>
              </a:lnSpc>
              <a:buNone/>
            </a:pPr>
            <a:r>
              <a:rPr lang="ko-KR" sz="1350" dirty="0">
                <a:solidFill>
                  <a:srgbClr val="13221F"/>
                </a:solidFill>
                <a:latin typeface="맑은 고딕" pitchFamily="34" charset="0"/>
                <a:ea typeface="맑은 고딕" pitchFamily="34" charset="-122"/>
                <a:cs typeface="맑은 고딕" pitchFamily="34" charset="-120"/>
              </a:rPr>
              <a:t>서명 전 확인 순서를 지켰다</a:t>
            </a:r>
            <a:endParaRPr lang="ko-KR" sz="1350" dirty="0"/>
          </a:p>
        </p:txBody>
      </p:sp>
      <p:sp>
        <p:nvSpPr>
          <p:cNvPr id="47" name="s14-45"/>
          <p:cNvSpPr/>
          <p:nvPr/>
        </p:nvSpPr>
        <p:spPr>
          <a:xfrm>
            <a:off x="7181850" y="5168900"/>
            <a:ext cx="215900" cy="215900"/>
          </a:xfrm>
          <a:prstGeom prst="rect">
            <a:avLst/>
          </a:prstGeom>
          <a:solidFill>
            <a:srgbClr val="FFFFFF"/>
          </a:solidFill>
          <a:ln w="19050">
            <a:solidFill>
              <a:srgbClr val="0D5C5E"/>
            </a:solidFill>
            <a:prstDash val="solid"/>
          </a:ln>
        </p:spPr>
      </p:sp>
      <p:sp>
        <p:nvSpPr>
          <p:cNvPr id="48" name="s14-46"/>
          <p:cNvSpPr txBox="1"/>
          <p:nvPr/>
        </p:nvSpPr>
        <p:spPr>
          <a:xfrm>
            <a:off x="7524750" y="5143500"/>
            <a:ext cx="1875536" cy="825500"/>
          </a:xfrm>
          <a:prstGeom prst="rect">
            <a:avLst/>
          </a:prstGeom>
          <a:noFill/>
          <a:ln/>
        </p:spPr>
        <p:txBody>
          <a:bodyPr wrap="square" lIns="0" tIns="0" rIns="0" bIns="0" rtlCol="0" anchor="t"/>
          <a:lstStyle/>
          <a:p>
            <a:pPr eaLnBrk="0" algn="l" indent="0" marL="0">
              <a:lnSpc>
                <a:spcPct val="133400"/>
              </a:lnSpc>
              <a:buNone/>
            </a:pPr>
            <a:r>
              <a:rPr lang="ko-KR" sz="1350" dirty="0">
                <a:solidFill>
                  <a:srgbClr val="13221F"/>
                </a:solidFill>
                <a:latin typeface="맑은 고딕" pitchFamily="34" charset="0"/>
                <a:ea typeface="맑은 고딕" pitchFamily="34" charset="-122"/>
                <a:cs typeface="맑은 고딕" pitchFamily="34" charset="-120"/>
              </a:rPr>
              <a:t>약관에서 고객 권리 조항을 찾아봤다</a:t>
            </a:r>
            <a:endParaRPr lang="ko-KR" sz="1350" dirty="0"/>
          </a:p>
        </p:txBody>
      </p:sp>
      <p:sp>
        <p:nvSpPr>
          <p:cNvPr id="49" name="s14-47"/>
          <p:cNvSpPr/>
          <p:nvPr/>
        </p:nvSpPr>
        <p:spPr>
          <a:xfrm>
            <a:off x="9499600" y="1574800"/>
            <a:ext cx="2184400" cy="482600"/>
          </a:xfrm>
          <a:prstGeom prst="rect">
            <a:avLst/>
          </a:prstGeom>
          <a:solidFill>
            <a:srgbClr val="EAF3F2"/>
          </a:solidFill>
          <a:ln/>
        </p:spPr>
      </p:sp>
      <p:sp>
        <p:nvSpPr>
          <p:cNvPr id="50" name="s14-48"/>
          <p:cNvSpPr txBox="1"/>
          <p:nvPr/>
        </p:nvSpPr>
        <p:spPr>
          <a:xfrm>
            <a:off x="9677400" y="1676400"/>
            <a:ext cx="1981200" cy="294640"/>
          </a:xfrm>
          <a:prstGeom prst="rect">
            <a:avLst/>
          </a:prstGeom>
          <a:noFill/>
          <a:ln/>
        </p:spPr>
        <p:txBody>
          <a:bodyPr wrap="square" lIns="0" tIns="0" rIns="0" bIns="0" rtlCol="0" anchor="t"/>
          <a:lstStyle/>
          <a:p>
            <a:pPr eaLnBrk="0" algn="l" indent="0" marL="0">
              <a:lnSpc>
                <a:spcPct val="133400"/>
              </a:lnSpc>
              <a:buNone/>
            </a:pPr>
            <a:r>
              <a:rPr lang="ko-KR" sz="1600" b="1" dirty="0">
                <a:solidFill>
                  <a:srgbClr val="0D5C5E"/>
                </a:solidFill>
                <a:latin typeface="맑은 고딕" pitchFamily="34" charset="0"/>
                <a:ea typeface="맑은 고딕" pitchFamily="34" charset="-122"/>
                <a:cs typeface="맑은 고딕" pitchFamily="34" charset="-120"/>
              </a:rPr>
              <a:t>4주차</a:t>
            </a:r>
            <a:endParaRPr lang="ko-KR" sz="1600" dirty="0"/>
          </a:p>
        </p:txBody>
      </p:sp>
      <p:sp>
        <p:nvSpPr>
          <p:cNvPr id="51" name="s14-49"/>
          <p:cNvSpPr/>
          <p:nvPr/>
        </p:nvSpPr>
        <p:spPr>
          <a:xfrm>
            <a:off x="9499600" y="2311400"/>
            <a:ext cx="215900" cy="215900"/>
          </a:xfrm>
          <a:prstGeom prst="rect">
            <a:avLst/>
          </a:prstGeom>
          <a:solidFill>
            <a:srgbClr val="FFFFFF"/>
          </a:solidFill>
          <a:ln w="19050">
            <a:solidFill>
              <a:srgbClr val="0D5C5E"/>
            </a:solidFill>
            <a:prstDash val="solid"/>
          </a:ln>
        </p:spPr>
      </p:sp>
      <p:sp>
        <p:nvSpPr>
          <p:cNvPr id="52" name="s14-50"/>
          <p:cNvSpPr txBox="1"/>
          <p:nvPr/>
        </p:nvSpPr>
        <p:spPr>
          <a:xfrm>
            <a:off x="9842500" y="2286000"/>
            <a:ext cx="1875536" cy="825500"/>
          </a:xfrm>
          <a:prstGeom prst="rect">
            <a:avLst/>
          </a:prstGeom>
          <a:noFill/>
          <a:ln/>
        </p:spPr>
        <p:txBody>
          <a:bodyPr wrap="square" lIns="0" tIns="0" rIns="0" bIns="0" rtlCol="0" anchor="t"/>
          <a:lstStyle/>
          <a:p>
            <a:pPr eaLnBrk="0" algn="l" indent="0" marL="0">
              <a:lnSpc>
                <a:spcPct val="133400"/>
              </a:lnSpc>
              <a:buNone/>
            </a:pPr>
            <a:r>
              <a:rPr lang="ko-KR" sz="1350" dirty="0">
                <a:solidFill>
                  <a:srgbClr val="13221F"/>
                </a:solidFill>
                <a:latin typeface="맑은 고딕" pitchFamily="34" charset="0"/>
                <a:ea typeface="맑은 고딕" pitchFamily="34" charset="-122"/>
                <a:cs typeface="맑은 고딕" pitchFamily="34" charset="-120"/>
              </a:rPr>
              <a:t>첫 달 상담 기록을 팀장과 다시 봤다</a:t>
            </a:r>
            <a:endParaRPr lang="ko-KR" sz="1350" dirty="0"/>
          </a:p>
        </p:txBody>
      </p:sp>
      <p:sp>
        <p:nvSpPr>
          <p:cNvPr id="53" name="s14-51"/>
          <p:cNvSpPr/>
          <p:nvPr/>
        </p:nvSpPr>
        <p:spPr>
          <a:xfrm>
            <a:off x="9499600" y="3263900"/>
            <a:ext cx="215900" cy="215900"/>
          </a:xfrm>
          <a:prstGeom prst="rect">
            <a:avLst/>
          </a:prstGeom>
          <a:solidFill>
            <a:srgbClr val="FFFFFF"/>
          </a:solidFill>
          <a:ln w="19050">
            <a:solidFill>
              <a:srgbClr val="0D5C5E"/>
            </a:solidFill>
            <a:prstDash val="solid"/>
          </a:ln>
        </p:spPr>
      </p:sp>
      <p:sp>
        <p:nvSpPr>
          <p:cNvPr id="54" name="s14-52"/>
          <p:cNvSpPr txBox="1"/>
          <p:nvPr/>
        </p:nvSpPr>
        <p:spPr>
          <a:xfrm>
            <a:off x="9842500" y="3238500"/>
            <a:ext cx="1875536" cy="825500"/>
          </a:xfrm>
          <a:prstGeom prst="rect">
            <a:avLst/>
          </a:prstGeom>
          <a:noFill/>
          <a:ln/>
        </p:spPr>
        <p:txBody>
          <a:bodyPr wrap="square" lIns="0" tIns="0" rIns="0" bIns="0" rtlCol="0" anchor="t"/>
          <a:lstStyle/>
          <a:p>
            <a:pPr eaLnBrk="0" algn="l" indent="0" marL="0">
              <a:lnSpc>
                <a:spcPct val="133400"/>
              </a:lnSpc>
              <a:buNone/>
            </a:pPr>
            <a:r>
              <a:rPr lang="ko-KR" sz="1350" dirty="0">
                <a:solidFill>
                  <a:srgbClr val="13221F"/>
                </a:solidFill>
                <a:latin typeface="맑은 고딕" pitchFamily="34" charset="0"/>
                <a:ea typeface="맑은 고딕" pitchFamily="34" charset="-122"/>
                <a:cs typeface="맑은 고딕" pitchFamily="34" charset="-120"/>
              </a:rPr>
              <a:t>고객 서류 보관 상태를 점검했다</a:t>
            </a:r>
            <a:endParaRPr lang="ko-KR" sz="1350" dirty="0"/>
          </a:p>
        </p:txBody>
      </p:sp>
      <p:sp>
        <p:nvSpPr>
          <p:cNvPr id="55" name="s14-53"/>
          <p:cNvSpPr/>
          <p:nvPr/>
        </p:nvSpPr>
        <p:spPr>
          <a:xfrm>
            <a:off x="9499600" y="4216400"/>
            <a:ext cx="215900" cy="215900"/>
          </a:xfrm>
          <a:prstGeom prst="rect">
            <a:avLst/>
          </a:prstGeom>
          <a:solidFill>
            <a:srgbClr val="FFFFFF"/>
          </a:solidFill>
          <a:ln w="19050">
            <a:solidFill>
              <a:srgbClr val="0D5C5E"/>
            </a:solidFill>
            <a:prstDash val="solid"/>
          </a:ln>
        </p:spPr>
      </p:sp>
      <p:sp>
        <p:nvSpPr>
          <p:cNvPr id="56" name="s14-54"/>
          <p:cNvSpPr txBox="1"/>
          <p:nvPr/>
        </p:nvSpPr>
        <p:spPr>
          <a:xfrm>
            <a:off x="9842500" y="4191000"/>
            <a:ext cx="1875536" cy="825500"/>
          </a:xfrm>
          <a:prstGeom prst="rect">
            <a:avLst/>
          </a:prstGeom>
          <a:noFill/>
          <a:ln/>
        </p:spPr>
        <p:txBody>
          <a:bodyPr wrap="square" lIns="0" tIns="0" rIns="0" bIns="0" rtlCol="0" anchor="t"/>
          <a:lstStyle/>
          <a:p>
            <a:pPr eaLnBrk="0" algn="l" indent="0" marL="0">
              <a:lnSpc>
                <a:spcPct val="133400"/>
              </a:lnSpc>
              <a:buNone/>
            </a:pPr>
            <a:r>
              <a:rPr lang="ko-KR" sz="1350" dirty="0">
                <a:solidFill>
                  <a:srgbClr val="13221F"/>
                </a:solidFill>
                <a:latin typeface="맑은 고딕" pitchFamily="34" charset="0"/>
                <a:ea typeface="맑은 고딕" pitchFamily="34" charset="-122"/>
                <a:cs typeface="맑은 고딕" pitchFamily="34" charset="-120"/>
              </a:rPr>
              <a:t>헷갈린 문구를 준법 담당에게 확인했다</a:t>
            </a:r>
            <a:endParaRPr lang="ko-KR" sz="1350" dirty="0"/>
          </a:p>
        </p:txBody>
      </p:sp>
      <p:sp>
        <p:nvSpPr>
          <p:cNvPr id="57" name="s14-55"/>
          <p:cNvSpPr/>
          <p:nvPr/>
        </p:nvSpPr>
        <p:spPr>
          <a:xfrm>
            <a:off x="9499600" y="5168900"/>
            <a:ext cx="215900" cy="215900"/>
          </a:xfrm>
          <a:prstGeom prst="rect">
            <a:avLst/>
          </a:prstGeom>
          <a:solidFill>
            <a:srgbClr val="FFFFFF"/>
          </a:solidFill>
          <a:ln w="19050">
            <a:solidFill>
              <a:srgbClr val="0D5C5E"/>
            </a:solidFill>
            <a:prstDash val="solid"/>
          </a:ln>
        </p:spPr>
      </p:sp>
      <p:sp>
        <p:nvSpPr>
          <p:cNvPr id="58" name="s14-56"/>
          <p:cNvSpPr txBox="1"/>
          <p:nvPr/>
        </p:nvSpPr>
        <p:spPr>
          <a:xfrm>
            <a:off x="9842500" y="5143500"/>
            <a:ext cx="1875536" cy="825500"/>
          </a:xfrm>
          <a:prstGeom prst="rect">
            <a:avLst/>
          </a:prstGeom>
          <a:noFill/>
          <a:ln/>
        </p:spPr>
        <p:txBody>
          <a:bodyPr wrap="square" lIns="0" tIns="0" rIns="0" bIns="0" rtlCol="0" anchor="t"/>
          <a:lstStyle/>
          <a:p>
            <a:pPr eaLnBrk="0" algn="l" indent="0" marL="0">
              <a:lnSpc>
                <a:spcPct val="133400"/>
              </a:lnSpc>
              <a:buNone/>
            </a:pPr>
            <a:r>
              <a:rPr lang="ko-KR" sz="1350" dirty="0">
                <a:solidFill>
                  <a:srgbClr val="13221F"/>
                </a:solidFill>
                <a:latin typeface="맑은 고딕" pitchFamily="34" charset="0"/>
                <a:ea typeface="맑은 고딕" pitchFamily="34" charset="-122"/>
                <a:cs typeface="맑은 고딕" pitchFamily="34" charset="-120"/>
              </a:rPr>
              <a:t>다음 달 목표를 팀장과 정했다</a:t>
            </a:r>
            <a:endParaRPr lang="ko-KR" sz="1350" dirty="0"/>
          </a:p>
        </p:txBody>
      </p:sp>
      <p:sp>
        <p:nvSpPr>
          <p:cNvPr id="59" name="s14-57"/>
          <p:cNvSpPr txBox="1"/>
          <p:nvPr/>
        </p:nvSpPr>
        <p:spPr>
          <a:xfrm>
            <a:off x="2540000" y="6134100"/>
            <a:ext cx="9509760" cy="254000"/>
          </a:xfrm>
          <a:prstGeom prst="rect">
            <a:avLst/>
          </a:prstGeom>
          <a:noFill/>
          <a:ln/>
        </p:spPr>
        <p:txBody>
          <a:bodyPr wrap="square" lIns="0" tIns="0" rIns="0" bIns="0" rtlCol="0" anchor="t"/>
          <a:lstStyle/>
          <a:p>
            <a:pPr eaLnBrk="0" algn="l" indent="0" marL="0">
              <a:lnSpc>
                <a:spcPct val="133400"/>
              </a:lnSpc>
              <a:buNone/>
            </a:pPr>
            <a:r>
              <a:rPr lang="ko-KR" sz="1200" dirty="0">
                <a:solidFill>
                  <a:srgbClr val="4A5C58"/>
                </a:solidFill>
                <a:latin typeface="맑은 고딕" pitchFamily="34" charset="0"/>
                <a:ea typeface="맑은 고딕" pitchFamily="34" charset="-122"/>
                <a:cs typeface="맑은 고딕" pitchFamily="34" charset="-120"/>
              </a:rPr>
              <a:t>인쇄해서 책상에 붙여 두고, 매주 금요일 팀장 면담 때 같이 봅니다.</a:t>
            </a:r>
            <a:endParaRPr lang="ko-KR"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15-0"/>
          <p:cNvSpPr/>
          <p:nvPr/>
        </p:nvSpPr>
        <p:spPr>
          <a:xfrm>
            <a:off x="0" y="0"/>
            <a:ext cx="2095500" cy="6858000"/>
          </a:xfrm>
          <a:prstGeom prst="rect">
            <a:avLst/>
          </a:prstGeom>
          <a:solidFill>
            <a:srgbClr val="F2F7F6"/>
          </a:solidFill>
          <a:ln/>
        </p:spPr>
      </p:sp>
      <p:sp>
        <p:nvSpPr>
          <p:cNvPr id="3" name="s15-1"/>
          <p:cNvSpPr txBox="1"/>
          <p:nvPr/>
        </p:nvSpPr>
        <p:spPr>
          <a:xfrm>
            <a:off x="279400" y="393700"/>
            <a:ext cx="16510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0D5C5E"/>
                </a:solidFill>
                <a:latin typeface="맑은 고딕" pitchFamily="34" charset="0"/>
                <a:ea typeface="맑은 고딕" pitchFamily="34" charset="-122"/>
                <a:cs typeface="맑은 고딕" pitchFamily="34" charset="-120"/>
              </a:rPr>
              <a:t>1주차 교육</a:t>
            </a:r>
            <a:endParaRPr lang="ko-KR" sz="1200" dirty="0"/>
          </a:p>
        </p:txBody>
      </p:sp>
      <p:sp>
        <p:nvSpPr>
          <p:cNvPr id="4" name="s15-2"/>
          <p:cNvSpPr txBox="1"/>
          <p:nvPr/>
        </p:nvSpPr>
        <p:spPr>
          <a:xfrm>
            <a:off x="368300" y="1028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T1</a:t>
            </a:r>
            <a:endParaRPr lang="ko-KR" sz="2500" dirty="0"/>
          </a:p>
        </p:txBody>
      </p:sp>
      <p:sp>
        <p:nvSpPr>
          <p:cNvPr id="5" name="s15-3"/>
          <p:cNvSpPr txBox="1"/>
          <p:nvPr/>
        </p:nvSpPr>
        <p:spPr>
          <a:xfrm>
            <a:off x="368300" y="1435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지점과 도구</a:t>
            </a:r>
            <a:endParaRPr lang="ko-KR" sz="1200" dirty="0"/>
          </a:p>
        </p:txBody>
      </p:sp>
      <p:sp>
        <p:nvSpPr>
          <p:cNvPr id="6" name="s15-4"/>
          <p:cNvSpPr txBox="1"/>
          <p:nvPr/>
        </p:nvSpPr>
        <p:spPr>
          <a:xfrm>
            <a:off x="368300" y="2044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T2</a:t>
            </a:r>
            <a:endParaRPr lang="ko-KR" sz="2500" dirty="0"/>
          </a:p>
        </p:txBody>
      </p:sp>
      <p:sp>
        <p:nvSpPr>
          <p:cNvPr id="7" name="s15-5"/>
          <p:cNvSpPr txBox="1"/>
          <p:nvPr/>
        </p:nvSpPr>
        <p:spPr>
          <a:xfrm>
            <a:off x="368300" y="2451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판매 준수</a:t>
            </a:r>
            <a:endParaRPr lang="ko-KR" sz="1200" dirty="0"/>
          </a:p>
        </p:txBody>
      </p:sp>
      <p:sp>
        <p:nvSpPr>
          <p:cNvPr id="8" name="s15-6"/>
          <p:cNvSpPr txBox="1"/>
          <p:nvPr/>
        </p:nvSpPr>
        <p:spPr>
          <a:xfrm>
            <a:off x="368300" y="3060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T3</a:t>
            </a:r>
            <a:endParaRPr lang="ko-KR" sz="2500" dirty="0"/>
          </a:p>
        </p:txBody>
      </p:sp>
      <p:sp>
        <p:nvSpPr>
          <p:cNvPr id="9" name="s15-7"/>
          <p:cNvSpPr txBox="1"/>
          <p:nvPr/>
        </p:nvSpPr>
        <p:spPr>
          <a:xfrm>
            <a:off x="368300" y="3467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상담 순서</a:t>
            </a:r>
            <a:endParaRPr lang="ko-KR" sz="1200" dirty="0"/>
          </a:p>
        </p:txBody>
      </p:sp>
      <p:sp>
        <p:nvSpPr>
          <p:cNvPr id="10" name="s15-8"/>
          <p:cNvSpPr txBox="1"/>
          <p:nvPr/>
        </p:nvSpPr>
        <p:spPr>
          <a:xfrm>
            <a:off x="368300" y="4076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T4</a:t>
            </a:r>
            <a:endParaRPr lang="ko-KR" sz="2500" dirty="0"/>
          </a:p>
        </p:txBody>
      </p:sp>
      <p:sp>
        <p:nvSpPr>
          <p:cNvPr id="11" name="s15-9"/>
          <p:cNvSpPr txBox="1"/>
          <p:nvPr/>
        </p:nvSpPr>
        <p:spPr>
          <a:xfrm>
            <a:off x="368300" y="4483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개인정보·권리</a:t>
            </a:r>
            <a:endParaRPr lang="ko-KR" sz="1200" dirty="0"/>
          </a:p>
        </p:txBody>
      </p:sp>
      <p:sp>
        <p:nvSpPr>
          <p:cNvPr id="12" name="s15-10"/>
          <p:cNvSpPr/>
          <p:nvPr/>
        </p:nvSpPr>
        <p:spPr>
          <a:xfrm>
            <a:off x="190500" y="4953000"/>
            <a:ext cx="1714500" cy="914400"/>
          </a:xfrm>
          <a:prstGeom prst="rect">
            <a:avLst/>
          </a:prstGeom>
          <a:solidFill>
            <a:srgbClr val="0D5C5E"/>
          </a:solidFill>
          <a:ln/>
        </p:spPr>
      </p:sp>
      <p:sp>
        <p:nvSpPr>
          <p:cNvPr id="13" name="s15-11"/>
          <p:cNvSpPr txBox="1"/>
          <p:nvPr/>
        </p:nvSpPr>
        <p:spPr>
          <a:xfrm>
            <a:off x="368300" y="5092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FFFFFF"/>
                </a:solidFill>
                <a:latin typeface="맑은 고딕" pitchFamily="34" charset="0"/>
                <a:ea typeface="맑은 고딕" pitchFamily="34" charset="-122"/>
                <a:cs typeface="맑은 고딕" pitchFamily="34" charset="-120"/>
              </a:rPr>
              <a:t>T5</a:t>
            </a:r>
            <a:endParaRPr lang="ko-KR" sz="2500" dirty="0"/>
          </a:p>
        </p:txBody>
      </p:sp>
      <p:sp>
        <p:nvSpPr>
          <p:cNvPr id="14" name="s15-12"/>
          <p:cNvSpPr txBox="1"/>
          <p:nvPr/>
        </p:nvSpPr>
        <p:spPr>
          <a:xfrm>
            <a:off x="368300" y="5499100"/>
            <a:ext cx="1518920" cy="254000"/>
          </a:xfrm>
          <a:prstGeom prst="rect">
            <a:avLst/>
          </a:prstGeom>
          <a:noFill/>
          <a:ln/>
        </p:spPr>
        <p:txBody>
          <a:bodyPr wrap="square" lIns="0" tIns="0" rIns="0" bIns="0" rtlCol="0" anchor="t"/>
          <a:lstStyle/>
          <a:p>
            <a:pPr eaLnBrk="0" algn="l" indent="0" marL="0">
              <a:lnSpc>
                <a:spcPct val="119600"/>
              </a:lnSpc>
              <a:buNone/>
            </a:pPr>
            <a:r>
              <a:rPr lang="ko-KR" sz="1200" b="1" dirty="0">
                <a:solidFill>
                  <a:srgbClr val="D5ECEA"/>
                </a:solidFill>
                <a:latin typeface="맑은 고딕" pitchFamily="34" charset="0"/>
                <a:ea typeface="맑은 고딕" pitchFamily="34" charset="-122"/>
                <a:cs typeface="맑은 고딕" pitchFamily="34" charset="-120"/>
              </a:rPr>
              <a:t>첫 달·확인</a:t>
            </a:r>
            <a:endParaRPr lang="ko-KR" sz="1200" dirty="0"/>
          </a:p>
        </p:txBody>
      </p:sp>
      <p:sp>
        <p:nvSpPr>
          <p:cNvPr id="15" name="s15-13"/>
          <p:cNvSpPr txBox="1"/>
          <p:nvPr/>
        </p:nvSpPr>
        <p:spPr>
          <a:xfrm>
            <a:off x="279400" y="6350000"/>
            <a:ext cx="924560"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15 / 16</a:t>
            </a:r>
            <a:endParaRPr lang="ko-KR" sz="1100" dirty="0"/>
          </a:p>
        </p:txBody>
      </p:sp>
      <p:sp>
        <p:nvSpPr>
          <p:cNvPr id="16" name="s15-14"/>
          <p:cNvSpPr txBox="1"/>
          <p:nvPr/>
        </p:nvSpPr>
        <p:spPr>
          <a:xfrm>
            <a:off x="1079500" y="6350000"/>
            <a:ext cx="762000" cy="228600"/>
          </a:xfrm>
          <a:prstGeom prst="rect">
            <a:avLst/>
          </a:prstGeom>
          <a:noFill/>
          <a:ln/>
        </p:spPr>
        <p:txBody>
          <a:bodyPr wrap="square" lIns="0" tIns="0" rIns="0" bIns="0" rtlCol="0" anchor="t"/>
          <a:lstStyle/>
          <a:p>
            <a:pPr eaLnBrk="0" algn="r" indent="0" marL="0">
              <a:lnSpc>
                <a:spcPct val="133400"/>
              </a:lnSpc>
              <a:buNone/>
            </a:pPr>
            <a:r>
              <a:rPr lang="ko-KR" sz="1100" dirty="0">
                <a:solidFill>
                  <a:srgbClr val="8C9D99"/>
                </a:solidFill>
                <a:latin typeface="맑은 고딕" pitchFamily="34" charset="0"/>
                <a:ea typeface="맑은 고딕" pitchFamily="34" charset="-122"/>
                <a:cs typeface="맑은 고딕" pitchFamily="34" charset="-120"/>
              </a:rPr>
              <a:t>견본</a:t>
            </a:r>
            <a:endParaRPr lang="ko-KR" sz="1100" dirty="0"/>
          </a:p>
        </p:txBody>
      </p:sp>
      <p:sp>
        <p:nvSpPr>
          <p:cNvPr id="17" name="s15-15"/>
          <p:cNvSpPr txBox="1"/>
          <p:nvPr/>
        </p:nvSpPr>
        <p:spPr>
          <a:xfrm>
            <a:off x="2540000" y="482600"/>
            <a:ext cx="92456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T5 · 첫 달 준비와 확인</a:t>
            </a:r>
            <a:endParaRPr lang="ko-KR" sz="1300" dirty="0"/>
          </a:p>
        </p:txBody>
      </p:sp>
      <p:sp>
        <p:nvSpPr>
          <p:cNvPr id="18" name="s15-16"/>
          <p:cNvSpPr txBox="1"/>
          <p:nvPr/>
        </p:nvSpPr>
        <p:spPr>
          <a:xfrm>
            <a:off x="2540000" y="774700"/>
            <a:ext cx="9509760" cy="508000"/>
          </a:xfrm>
          <a:prstGeom prst="rect">
            <a:avLst/>
          </a:prstGeom>
          <a:noFill/>
          <a:ln/>
        </p:spPr>
        <p:txBody>
          <a:bodyPr wrap="square" lIns="0" tIns="0" rIns="0" bIns="0" rtlCol="0" anchor="t"/>
          <a:lstStyle/>
          <a:p>
            <a:pPr eaLnBrk="0" algn="l" indent="0" marL="0">
              <a:lnSpc>
                <a:spcPct val="110400"/>
              </a:lnSpc>
              <a:buNone/>
            </a:pPr>
            <a:r>
              <a:rPr lang="ko-KR" sz="2900" b="1" dirty="0">
                <a:solidFill>
                  <a:srgbClr val="13221F"/>
                </a:solidFill>
                <a:latin typeface="맑은 고딕" pitchFamily="34" charset="0"/>
                <a:ea typeface="맑은 고딕" pitchFamily="34" charset="-122"/>
                <a:cs typeface="맑은 고딕" pitchFamily="34" charset="-120"/>
              </a:rPr>
              <a:t>확인 퀴즈 — O일까, X일까</a:t>
            </a:r>
            <a:endParaRPr lang="ko-KR" sz="2900" dirty="0"/>
          </a:p>
        </p:txBody>
      </p:sp>
      <p:sp>
        <p:nvSpPr>
          <p:cNvPr id="19" name="s15-17"/>
          <p:cNvSpPr/>
          <p:nvPr/>
        </p:nvSpPr>
        <p:spPr>
          <a:xfrm>
            <a:off x="2540000" y="1587500"/>
            <a:ext cx="9144000" cy="0"/>
          </a:xfrm>
          <a:prstGeom prst="line">
            <a:avLst/>
          </a:prstGeom>
          <a:noFill/>
          <a:ln w="19050">
            <a:solidFill>
              <a:srgbClr val="13221F"/>
            </a:solidFill>
            <a:prstDash val="solid"/>
          </a:ln>
        </p:spPr>
      </p:sp>
      <p:sp>
        <p:nvSpPr>
          <p:cNvPr id="20" name="s15-18"/>
          <p:cNvSpPr txBox="1"/>
          <p:nvPr/>
        </p:nvSpPr>
        <p:spPr>
          <a:xfrm>
            <a:off x="2540000" y="1778000"/>
            <a:ext cx="462280" cy="381000"/>
          </a:xfrm>
          <a:prstGeom prst="rect">
            <a:avLst/>
          </a:prstGeom>
          <a:noFill/>
          <a:ln/>
        </p:spPr>
        <p:txBody>
          <a:bodyPr wrap="square" lIns="0" tIns="0" rIns="0" bIns="0" rtlCol="0" anchor="t"/>
          <a:lstStyle/>
          <a:p>
            <a:pPr eaLnBrk="0" algn="l" indent="0" marL="0">
              <a:lnSpc>
                <a:spcPct val="101200"/>
              </a:lnSpc>
              <a:buNone/>
            </a:pPr>
            <a:r>
              <a:rPr lang="ko-KR" sz="2400" b="1" dirty="0">
                <a:solidFill>
                  <a:srgbClr val="0D5C5E"/>
                </a:solidFill>
                <a:latin typeface="맑은 고딕" pitchFamily="34" charset="0"/>
                <a:ea typeface="맑은 고딕" pitchFamily="34" charset="-122"/>
                <a:cs typeface="맑은 고딕" pitchFamily="34" charset="-120"/>
              </a:rPr>
              <a:t>1</a:t>
            </a:r>
            <a:endParaRPr lang="ko-KR" sz="2400" dirty="0"/>
          </a:p>
        </p:txBody>
      </p:sp>
      <p:sp>
        <p:nvSpPr>
          <p:cNvPr id="21" name="s15-19"/>
          <p:cNvSpPr txBox="1"/>
          <p:nvPr/>
        </p:nvSpPr>
        <p:spPr>
          <a:xfrm>
            <a:off x="3086100" y="1739900"/>
            <a:ext cx="6604000" cy="635000"/>
          </a:xfrm>
          <a:prstGeom prst="rect">
            <a:avLst/>
          </a:prstGeom>
          <a:noFill/>
          <a:ln/>
        </p:spPr>
        <p:txBody>
          <a:bodyPr wrap="square" lIns="0" tIns="0" rIns="0" bIns="0" rtlCol="0" anchor="t"/>
          <a:lstStyle/>
          <a:p>
            <a:pPr eaLnBrk="0" algn="l" indent="0" marL="0">
              <a:lnSpc>
                <a:spcPct val="128800"/>
              </a:lnSpc>
              <a:buNone/>
            </a:pPr>
            <a:r>
              <a:rPr lang="ko-KR" sz="1600" b="1" dirty="0">
                <a:solidFill>
                  <a:srgbClr val="13221F"/>
                </a:solidFill>
                <a:latin typeface="맑은 고딕" pitchFamily="34" charset="0"/>
                <a:ea typeface="맑은 고딕" pitchFamily="34" charset="-122"/>
                <a:cs typeface="맑은 고딕" pitchFamily="34" charset="-120"/>
              </a:rPr>
              <a:t>고객이 먼저 가입하겠다고 하면 어떤 상품이든 정보 확인 없이 진행해도 된다.</a:t>
            </a:r>
            <a:endParaRPr lang="ko-KR" sz="1600" dirty="0"/>
          </a:p>
        </p:txBody>
      </p:sp>
      <p:sp>
        <p:nvSpPr>
          <p:cNvPr id="22" name="s15-20"/>
          <p:cNvSpPr/>
          <p:nvPr/>
        </p:nvSpPr>
        <p:spPr>
          <a:xfrm>
            <a:off x="10033000" y="1689100"/>
            <a:ext cx="698500" cy="698500"/>
          </a:xfrm>
          <a:prstGeom prst="ellipse">
            <a:avLst/>
          </a:prstGeom>
          <a:ln w="25400">
            <a:solidFill>
              <a:srgbClr val="0D5C5E"/>
            </a:solidFill>
            <a:prstDash val="solid"/>
          </a:ln>
        </p:spPr>
      </p:sp>
      <p:sp>
        <p:nvSpPr>
          <p:cNvPr id="23" name="s15-21"/>
          <p:cNvSpPr txBox="1"/>
          <p:nvPr/>
        </p:nvSpPr>
        <p:spPr>
          <a:xfrm>
            <a:off x="10033000" y="1778000"/>
            <a:ext cx="698500" cy="508000"/>
          </a:xfrm>
          <a:prstGeom prst="rect">
            <a:avLst/>
          </a:prstGeom>
          <a:noFill/>
          <a:ln/>
        </p:spPr>
        <p:txBody>
          <a:bodyPr wrap="square" lIns="0" tIns="0" rIns="0" bIns="0" rtlCol="0" anchor="t"/>
          <a:lstStyle/>
          <a:p>
            <a:pPr eaLnBrk="0" algn="ctr" indent="0" marL="0">
              <a:lnSpc>
                <a:spcPct val="101200"/>
              </a:lnSpc>
              <a:buNone/>
            </a:pPr>
            <a:r>
              <a:rPr lang="ko-KR" sz="3200" b="1" spc="-100" kern="0" dirty="0">
                <a:solidFill>
                  <a:srgbClr val="0D5C5E"/>
                </a:solidFill>
                <a:latin typeface="맑은 고딕" pitchFamily="34" charset="0"/>
                <a:ea typeface="맑은 고딕" pitchFamily="34" charset="-122"/>
                <a:cs typeface="맑은 고딕" pitchFamily="34" charset="-120"/>
              </a:rPr>
              <a:t>O</a:t>
            </a:r>
            <a:endParaRPr lang="ko-KR" sz="3200" dirty="0"/>
          </a:p>
        </p:txBody>
      </p:sp>
      <p:sp>
        <p:nvSpPr>
          <p:cNvPr id="24" name="s15-22"/>
          <p:cNvSpPr/>
          <p:nvPr/>
        </p:nvSpPr>
        <p:spPr>
          <a:xfrm>
            <a:off x="10985500" y="1689100"/>
            <a:ext cx="698500" cy="698500"/>
          </a:xfrm>
          <a:prstGeom prst="ellipse">
            <a:avLst/>
          </a:prstGeom>
          <a:ln w="25400">
            <a:solidFill>
              <a:srgbClr val="0D5C5E"/>
            </a:solidFill>
            <a:prstDash val="solid"/>
          </a:ln>
        </p:spPr>
      </p:sp>
      <p:sp>
        <p:nvSpPr>
          <p:cNvPr id="25" name="s15-23"/>
          <p:cNvSpPr txBox="1"/>
          <p:nvPr/>
        </p:nvSpPr>
        <p:spPr>
          <a:xfrm>
            <a:off x="10985500" y="1778000"/>
            <a:ext cx="698500" cy="508000"/>
          </a:xfrm>
          <a:prstGeom prst="rect">
            <a:avLst/>
          </a:prstGeom>
          <a:noFill/>
          <a:ln/>
        </p:spPr>
        <p:txBody>
          <a:bodyPr wrap="square" lIns="0" tIns="0" rIns="0" bIns="0" rtlCol="0" anchor="t"/>
          <a:lstStyle/>
          <a:p>
            <a:pPr eaLnBrk="0" algn="ctr" indent="0" marL="0">
              <a:lnSpc>
                <a:spcPct val="101200"/>
              </a:lnSpc>
              <a:buNone/>
            </a:pPr>
            <a:r>
              <a:rPr lang="ko-KR" sz="3200" b="1" spc="-100" kern="0" dirty="0">
                <a:solidFill>
                  <a:srgbClr val="0D5C5E"/>
                </a:solidFill>
                <a:latin typeface="맑은 고딕" pitchFamily="34" charset="0"/>
                <a:ea typeface="맑은 고딕" pitchFamily="34" charset="-122"/>
                <a:cs typeface="맑은 고딕" pitchFamily="34" charset="-120"/>
              </a:rPr>
              <a:t>X</a:t>
            </a:r>
            <a:endParaRPr lang="ko-KR" sz="3200" dirty="0"/>
          </a:p>
        </p:txBody>
      </p:sp>
      <p:sp>
        <p:nvSpPr>
          <p:cNvPr id="26" name="s15-24"/>
          <p:cNvSpPr/>
          <p:nvPr/>
        </p:nvSpPr>
        <p:spPr>
          <a:xfrm>
            <a:off x="2540000" y="2489200"/>
            <a:ext cx="9144000" cy="0"/>
          </a:xfrm>
          <a:prstGeom prst="line">
            <a:avLst/>
          </a:prstGeom>
          <a:noFill/>
          <a:ln w="12700">
            <a:solidFill>
              <a:srgbClr val="D3E0DD"/>
            </a:solidFill>
            <a:prstDash val="solid"/>
          </a:ln>
        </p:spPr>
      </p:sp>
      <p:sp>
        <p:nvSpPr>
          <p:cNvPr id="27" name="s15-25"/>
          <p:cNvSpPr txBox="1"/>
          <p:nvPr/>
        </p:nvSpPr>
        <p:spPr>
          <a:xfrm>
            <a:off x="2540000" y="2679700"/>
            <a:ext cx="462280" cy="381000"/>
          </a:xfrm>
          <a:prstGeom prst="rect">
            <a:avLst/>
          </a:prstGeom>
          <a:noFill/>
          <a:ln/>
        </p:spPr>
        <p:txBody>
          <a:bodyPr wrap="square" lIns="0" tIns="0" rIns="0" bIns="0" rtlCol="0" anchor="t"/>
          <a:lstStyle/>
          <a:p>
            <a:pPr eaLnBrk="0" algn="l" indent="0" marL="0">
              <a:lnSpc>
                <a:spcPct val="101200"/>
              </a:lnSpc>
              <a:buNone/>
            </a:pPr>
            <a:r>
              <a:rPr lang="ko-KR" sz="2400" b="1" dirty="0">
                <a:solidFill>
                  <a:srgbClr val="0D5C5E"/>
                </a:solidFill>
                <a:latin typeface="맑은 고딕" pitchFamily="34" charset="0"/>
                <a:ea typeface="맑은 고딕" pitchFamily="34" charset="-122"/>
                <a:cs typeface="맑은 고딕" pitchFamily="34" charset="-120"/>
              </a:rPr>
              <a:t>2</a:t>
            </a:r>
            <a:endParaRPr lang="ko-KR" sz="2400" dirty="0"/>
          </a:p>
        </p:txBody>
      </p:sp>
      <p:sp>
        <p:nvSpPr>
          <p:cNvPr id="28" name="s15-26"/>
          <p:cNvSpPr txBox="1"/>
          <p:nvPr/>
        </p:nvSpPr>
        <p:spPr>
          <a:xfrm>
            <a:off x="3086100" y="2641600"/>
            <a:ext cx="6604000" cy="635000"/>
          </a:xfrm>
          <a:prstGeom prst="rect">
            <a:avLst/>
          </a:prstGeom>
          <a:noFill/>
          <a:ln/>
        </p:spPr>
        <p:txBody>
          <a:bodyPr wrap="square" lIns="0" tIns="0" rIns="0" bIns="0" rtlCol="0" anchor="t"/>
          <a:lstStyle/>
          <a:p>
            <a:pPr eaLnBrk="0" algn="l" indent="0" marL="0">
              <a:lnSpc>
                <a:spcPct val="128800"/>
              </a:lnSpc>
              <a:buNone/>
            </a:pPr>
            <a:r>
              <a:rPr lang="ko-KR" sz="1600" b="1" dirty="0">
                <a:solidFill>
                  <a:srgbClr val="13221F"/>
                </a:solidFill>
                <a:latin typeface="맑은 고딕" pitchFamily="34" charset="0"/>
                <a:ea typeface="맑은 고딕" pitchFamily="34" charset="-122"/>
                <a:cs typeface="맑은 고딕" pitchFamily="34" charset="-120"/>
              </a:rPr>
              <a:t>"이 상품은 원금이 무조건 보장됩니다"는 하면 안 되는 말이다.</a:t>
            </a:r>
            <a:endParaRPr lang="ko-KR" sz="1600" dirty="0"/>
          </a:p>
        </p:txBody>
      </p:sp>
      <p:sp>
        <p:nvSpPr>
          <p:cNvPr id="29" name="s15-27"/>
          <p:cNvSpPr/>
          <p:nvPr/>
        </p:nvSpPr>
        <p:spPr>
          <a:xfrm>
            <a:off x="10033000" y="2590800"/>
            <a:ext cx="698500" cy="698500"/>
          </a:xfrm>
          <a:prstGeom prst="ellipse">
            <a:avLst/>
          </a:prstGeom>
          <a:ln w="25400">
            <a:solidFill>
              <a:srgbClr val="0D5C5E"/>
            </a:solidFill>
            <a:prstDash val="solid"/>
          </a:ln>
        </p:spPr>
      </p:sp>
      <p:sp>
        <p:nvSpPr>
          <p:cNvPr id="30" name="s15-28"/>
          <p:cNvSpPr txBox="1"/>
          <p:nvPr/>
        </p:nvSpPr>
        <p:spPr>
          <a:xfrm>
            <a:off x="10033000" y="2679700"/>
            <a:ext cx="698500" cy="508000"/>
          </a:xfrm>
          <a:prstGeom prst="rect">
            <a:avLst/>
          </a:prstGeom>
          <a:noFill/>
          <a:ln/>
        </p:spPr>
        <p:txBody>
          <a:bodyPr wrap="square" lIns="0" tIns="0" rIns="0" bIns="0" rtlCol="0" anchor="t"/>
          <a:lstStyle/>
          <a:p>
            <a:pPr eaLnBrk="0" algn="ctr" indent="0" marL="0">
              <a:lnSpc>
                <a:spcPct val="101200"/>
              </a:lnSpc>
              <a:buNone/>
            </a:pPr>
            <a:r>
              <a:rPr lang="ko-KR" sz="3200" b="1" spc="-100" kern="0" dirty="0">
                <a:solidFill>
                  <a:srgbClr val="0D5C5E"/>
                </a:solidFill>
                <a:latin typeface="맑은 고딕" pitchFamily="34" charset="0"/>
                <a:ea typeface="맑은 고딕" pitchFamily="34" charset="-122"/>
                <a:cs typeface="맑은 고딕" pitchFamily="34" charset="-120"/>
              </a:rPr>
              <a:t>O</a:t>
            </a:r>
            <a:endParaRPr lang="ko-KR" sz="3200" dirty="0"/>
          </a:p>
        </p:txBody>
      </p:sp>
      <p:sp>
        <p:nvSpPr>
          <p:cNvPr id="31" name="s15-29"/>
          <p:cNvSpPr/>
          <p:nvPr/>
        </p:nvSpPr>
        <p:spPr>
          <a:xfrm>
            <a:off x="10985500" y="2590800"/>
            <a:ext cx="698500" cy="698500"/>
          </a:xfrm>
          <a:prstGeom prst="ellipse">
            <a:avLst/>
          </a:prstGeom>
          <a:ln w="25400">
            <a:solidFill>
              <a:srgbClr val="0D5C5E"/>
            </a:solidFill>
            <a:prstDash val="solid"/>
          </a:ln>
        </p:spPr>
      </p:sp>
      <p:sp>
        <p:nvSpPr>
          <p:cNvPr id="32" name="s15-30"/>
          <p:cNvSpPr txBox="1"/>
          <p:nvPr/>
        </p:nvSpPr>
        <p:spPr>
          <a:xfrm>
            <a:off x="10985500" y="2679700"/>
            <a:ext cx="698500" cy="508000"/>
          </a:xfrm>
          <a:prstGeom prst="rect">
            <a:avLst/>
          </a:prstGeom>
          <a:noFill/>
          <a:ln/>
        </p:spPr>
        <p:txBody>
          <a:bodyPr wrap="square" lIns="0" tIns="0" rIns="0" bIns="0" rtlCol="0" anchor="t"/>
          <a:lstStyle/>
          <a:p>
            <a:pPr eaLnBrk="0" algn="ctr" indent="0" marL="0">
              <a:lnSpc>
                <a:spcPct val="101200"/>
              </a:lnSpc>
              <a:buNone/>
            </a:pPr>
            <a:r>
              <a:rPr lang="ko-KR" sz="3200" b="1" spc="-100" kern="0" dirty="0">
                <a:solidFill>
                  <a:srgbClr val="0D5C5E"/>
                </a:solidFill>
                <a:latin typeface="맑은 고딕" pitchFamily="34" charset="0"/>
                <a:ea typeface="맑은 고딕" pitchFamily="34" charset="-122"/>
                <a:cs typeface="맑은 고딕" pitchFamily="34" charset="-120"/>
              </a:rPr>
              <a:t>X</a:t>
            </a:r>
            <a:endParaRPr lang="ko-KR" sz="3200" dirty="0"/>
          </a:p>
        </p:txBody>
      </p:sp>
      <p:sp>
        <p:nvSpPr>
          <p:cNvPr id="33" name="s15-31"/>
          <p:cNvSpPr/>
          <p:nvPr/>
        </p:nvSpPr>
        <p:spPr>
          <a:xfrm>
            <a:off x="2540000" y="3390900"/>
            <a:ext cx="9144000" cy="0"/>
          </a:xfrm>
          <a:prstGeom prst="line">
            <a:avLst/>
          </a:prstGeom>
          <a:noFill/>
          <a:ln w="12700">
            <a:solidFill>
              <a:srgbClr val="D3E0DD"/>
            </a:solidFill>
            <a:prstDash val="solid"/>
          </a:ln>
        </p:spPr>
      </p:sp>
      <p:sp>
        <p:nvSpPr>
          <p:cNvPr id="34" name="s15-32"/>
          <p:cNvSpPr txBox="1"/>
          <p:nvPr/>
        </p:nvSpPr>
        <p:spPr>
          <a:xfrm>
            <a:off x="2540000" y="3581400"/>
            <a:ext cx="462280" cy="381000"/>
          </a:xfrm>
          <a:prstGeom prst="rect">
            <a:avLst/>
          </a:prstGeom>
          <a:noFill/>
          <a:ln/>
        </p:spPr>
        <p:txBody>
          <a:bodyPr wrap="square" lIns="0" tIns="0" rIns="0" bIns="0" rtlCol="0" anchor="t"/>
          <a:lstStyle/>
          <a:p>
            <a:pPr eaLnBrk="0" algn="l" indent="0" marL="0">
              <a:lnSpc>
                <a:spcPct val="101200"/>
              </a:lnSpc>
              <a:buNone/>
            </a:pPr>
            <a:r>
              <a:rPr lang="ko-KR" sz="2400" b="1" dirty="0">
                <a:solidFill>
                  <a:srgbClr val="0D5C5E"/>
                </a:solidFill>
                <a:latin typeface="맑은 고딕" pitchFamily="34" charset="0"/>
                <a:ea typeface="맑은 고딕" pitchFamily="34" charset="-122"/>
                <a:cs typeface="맑은 고딕" pitchFamily="34" charset="-120"/>
              </a:rPr>
              <a:t>3</a:t>
            </a:r>
            <a:endParaRPr lang="ko-KR" sz="2400" dirty="0"/>
          </a:p>
        </p:txBody>
      </p:sp>
      <p:sp>
        <p:nvSpPr>
          <p:cNvPr id="35" name="s15-33"/>
          <p:cNvSpPr txBox="1"/>
          <p:nvPr/>
        </p:nvSpPr>
        <p:spPr>
          <a:xfrm>
            <a:off x="3086100" y="3543300"/>
            <a:ext cx="6604000" cy="635000"/>
          </a:xfrm>
          <a:prstGeom prst="rect">
            <a:avLst/>
          </a:prstGeom>
          <a:noFill/>
          <a:ln/>
        </p:spPr>
        <p:txBody>
          <a:bodyPr wrap="square" lIns="0" tIns="0" rIns="0" bIns="0" rtlCol="0" anchor="t"/>
          <a:lstStyle/>
          <a:p>
            <a:pPr eaLnBrk="0" algn="l" indent="0" marL="0">
              <a:lnSpc>
                <a:spcPct val="128800"/>
              </a:lnSpc>
              <a:buNone/>
            </a:pPr>
            <a:r>
              <a:rPr lang="ko-KR" sz="1600" b="1" dirty="0">
                <a:solidFill>
                  <a:srgbClr val="13221F"/>
                </a:solidFill>
                <a:latin typeface="맑은 고딕" pitchFamily="34" charset="0"/>
                <a:ea typeface="맑은 고딕" pitchFamily="34" charset="-122"/>
                <a:cs typeface="맑은 고딕" pitchFamily="34" charset="-120"/>
              </a:rPr>
              <a:t>고객 서류를 개인 메신저로 받아도 바로 지우면 괜찮다.</a:t>
            </a:r>
            <a:endParaRPr lang="ko-KR" sz="1600" dirty="0"/>
          </a:p>
        </p:txBody>
      </p:sp>
      <p:sp>
        <p:nvSpPr>
          <p:cNvPr id="36" name="s15-34"/>
          <p:cNvSpPr/>
          <p:nvPr/>
        </p:nvSpPr>
        <p:spPr>
          <a:xfrm>
            <a:off x="10033000" y="3492500"/>
            <a:ext cx="698500" cy="698500"/>
          </a:xfrm>
          <a:prstGeom prst="ellipse">
            <a:avLst/>
          </a:prstGeom>
          <a:ln w="25400">
            <a:solidFill>
              <a:srgbClr val="0D5C5E"/>
            </a:solidFill>
            <a:prstDash val="solid"/>
          </a:ln>
        </p:spPr>
      </p:sp>
      <p:sp>
        <p:nvSpPr>
          <p:cNvPr id="37" name="s15-35"/>
          <p:cNvSpPr txBox="1"/>
          <p:nvPr/>
        </p:nvSpPr>
        <p:spPr>
          <a:xfrm>
            <a:off x="10033000" y="3581400"/>
            <a:ext cx="698500" cy="508000"/>
          </a:xfrm>
          <a:prstGeom prst="rect">
            <a:avLst/>
          </a:prstGeom>
          <a:noFill/>
          <a:ln/>
        </p:spPr>
        <p:txBody>
          <a:bodyPr wrap="square" lIns="0" tIns="0" rIns="0" bIns="0" rtlCol="0" anchor="t"/>
          <a:lstStyle/>
          <a:p>
            <a:pPr eaLnBrk="0" algn="ctr" indent="0" marL="0">
              <a:lnSpc>
                <a:spcPct val="101200"/>
              </a:lnSpc>
              <a:buNone/>
            </a:pPr>
            <a:r>
              <a:rPr lang="ko-KR" sz="3200" b="1" spc="-100" kern="0" dirty="0">
                <a:solidFill>
                  <a:srgbClr val="0D5C5E"/>
                </a:solidFill>
                <a:latin typeface="맑은 고딕" pitchFamily="34" charset="0"/>
                <a:ea typeface="맑은 고딕" pitchFamily="34" charset="-122"/>
                <a:cs typeface="맑은 고딕" pitchFamily="34" charset="-120"/>
              </a:rPr>
              <a:t>O</a:t>
            </a:r>
            <a:endParaRPr lang="ko-KR" sz="3200" dirty="0"/>
          </a:p>
        </p:txBody>
      </p:sp>
      <p:sp>
        <p:nvSpPr>
          <p:cNvPr id="38" name="s15-36"/>
          <p:cNvSpPr/>
          <p:nvPr/>
        </p:nvSpPr>
        <p:spPr>
          <a:xfrm>
            <a:off x="10985500" y="3492500"/>
            <a:ext cx="698500" cy="698500"/>
          </a:xfrm>
          <a:prstGeom prst="ellipse">
            <a:avLst/>
          </a:prstGeom>
          <a:ln w="25400">
            <a:solidFill>
              <a:srgbClr val="0D5C5E"/>
            </a:solidFill>
            <a:prstDash val="solid"/>
          </a:ln>
        </p:spPr>
      </p:sp>
      <p:sp>
        <p:nvSpPr>
          <p:cNvPr id="39" name="s15-37"/>
          <p:cNvSpPr txBox="1"/>
          <p:nvPr/>
        </p:nvSpPr>
        <p:spPr>
          <a:xfrm>
            <a:off x="10985500" y="3581400"/>
            <a:ext cx="698500" cy="508000"/>
          </a:xfrm>
          <a:prstGeom prst="rect">
            <a:avLst/>
          </a:prstGeom>
          <a:noFill/>
          <a:ln/>
        </p:spPr>
        <p:txBody>
          <a:bodyPr wrap="square" lIns="0" tIns="0" rIns="0" bIns="0" rtlCol="0" anchor="t"/>
          <a:lstStyle/>
          <a:p>
            <a:pPr eaLnBrk="0" algn="ctr" indent="0" marL="0">
              <a:lnSpc>
                <a:spcPct val="101200"/>
              </a:lnSpc>
              <a:buNone/>
            </a:pPr>
            <a:r>
              <a:rPr lang="ko-KR" sz="3200" b="1" spc="-100" kern="0" dirty="0">
                <a:solidFill>
                  <a:srgbClr val="0D5C5E"/>
                </a:solidFill>
                <a:latin typeface="맑은 고딕" pitchFamily="34" charset="0"/>
                <a:ea typeface="맑은 고딕" pitchFamily="34" charset="-122"/>
                <a:cs typeface="맑은 고딕" pitchFamily="34" charset="-120"/>
              </a:rPr>
              <a:t>X</a:t>
            </a:r>
            <a:endParaRPr lang="ko-KR" sz="3200" dirty="0"/>
          </a:p>
        </p:txBody>
      </p:sp>
      <p:sp>
        <p:nvSpPr>
          <p:cNvPr id="40" name="s15-38"/>
          <p:cNvSpPr/>
          <p:nvPr/>
        </p:nvSpPr>
        <p:spPr>
          <a:xfrm>
            <a:off x="2540000" y="4292600"/>
            <a:ext cx="9144000" cy="0"/>
          </a:xfrm>
          <a:prstGeom prst="line">
            <a:avLst/>
          </a:prstGeom>
          <a:noFill/>
          <a:ln w="12700">
            <a:solidFill>
              <a:srgbClr val="D3E0DD"/>
            </a:solidFill>
            <a:prstDash val="solid"/>
          </a:ln>
        </p:spPr>
      </p:sp>
      <p:sp>
        <p:nvSpPr>
          <p:cNvPr id="41" name="s15-39"/>
          <p:cNvSpPr txBox="1"/>
          <p:nvPr/>
        </p:nvSpPr>
        <p:spPr>
          <a:xfrm>
            <a:off x="2540000" y="4483100"/>
            <a:ext cx="462280" cy="381000"/>
          </a:xfrm>
          <a:prstGeom prst="rect">
            <a:avLst/>
          </a:prstGeom>
          <a:noFill/>
          <a:ln/>
        </p:spPr>
        <p:txBody>
          <a:bodyPr wrap="square" lIns="0" tIns="0" rIns="0" bIns="0" rtlCol="0" anchor="t"/>
          <a:lstStyle/>
          <a:p>
            <a:pPr eaLnBrk="0" algn="l" indent="0" marL="0">
              <a:lnSpc>
                <a:spcPct val="101200"/>
              </a:lnSpc>
              <a:buNone/>
            </a:pPr>
            <a:r>
              <a:rPr lang="ko-KR" sz="2400" b="1" dirty="0">
                <a:solidFill>
                  <a:srgbClr val="0D5C5E"/>
                </a:solidFill>
                <a:latin typeface="맑은 고딕" pitchFamily="34" charset="0"/>
                <a:ea typeface="맑은 고딕" pitchFamily="34" charset="-122"/>
                <a:cs typeface="맑은 고딕" pitchFamily="34" charset="-120"/>
              </a:rPr>
              <a:t>4</a:t>
            </a:r>
            <a:endParaRPr lang="ko-KR" sz="2400" dirty="0"/>
          </a:p>
        </p:txBody>
      </p:sp>
      <p:sp>
        <p:nvSpPr>
          <p:cNvPr id="42" name="s15-40"/>
          <p:cNvSpPr txBox="1"/>
          <p:nvPr/>
        </p:nvSpPr>
        <p:spPr>
          <a:xfrm>
            <a:off x="3086100" y="4445000"/>
            <a:ext cx="6604000" cy="635000"/>
          </a:xfrm>
          <a:prstGeom prst="rect">
            <a:avLst/>
          </a:prstGeom>
          <a:noFill/>
          <a:ln/>
        </p:spPr>
        <p:txBody>
          <a:bodyPr wrap="square" lIns="0" tIns="0" rIns="0" bIns="0" rtlCol="0" anchor="t"/>
          <a:lstStyle/>
          <a:p>
            <a:pPr eaLnBrk="0" algn="l" indent="0" marL="0">
              <a:lnSpc>
                <a:spcPct val="128800"/>
              </a:lnSpc>
              <a:buNone/>
            </a:pPr>
            <a:r>
              <a:rPr lang="ko-KR" sz="1600" b="1" dirty="0">
                <a:solidFill>
                  <a:srgbClr val="13221F"/>
                </a:solidFill>
                <a:latin typeface="맑은 고딕" pitchFamily="34" charset="0"/>
                <a:ea typeface="맑은 고딕" pitchFamily="34" charset="-122"/>
                <a:cs typeface="맑은 고딕" pitchFamily="34" charset="-120"/>
              </a:rPr>
              <a:t>청약 철회 기간은 모든 보험이 같으니 외워서 안내한다.</a:t>
            </a:r>
            <a:endParaRPr lang="ko-KR" sz="1600" dirty="0"/>
          </a:p>
        </p:txBody>
      </p:sp>
      <p:sp>
        <p:nvSpPr>
          <p:cNvPr id="43" name="s15-41"/>
          <p:cNvSpPr/>
          <p:nvPr/>
        </p:nvSpPr>
        <p:spPr>
          <a:xfrm>
            <a:off x="10033000" y="4394200"/>
            <a:ext cx="698500" cy="698500"/>
          </a:xfrm>
          <a:prstGeom prst="ellipse">
            <a:avLst/>
          </a:prstGeom>
          <a:ln w="25400">
            <a:solidFill>
              <a:srgbClr val="0D5C5E"/>
            </a:solidFill>
            <a:prstDash val="solid"/>
          </a:ln>
        </p:spPr>
      </p:sp>
      <p:sp>
        <p:nvSpPr>
          <p:cNvPr id="44" name="s15-42"/>
          <p:cNvSpPr txBox="1"/>
          <p:nvPr/>
        </p:nvSpPr>
        <p:spPr>
          <a:xfrm>
            <a:off x="10033000" y="4483100"/>
            <a:ext cx="698500" cy="508000"/>
          </a:xfrm>
          <a:prstGeom prst="rect">
            <a:avLst/>
          </a:prstGeom>
          <a:noFill/>
          <a:ln/>
        </p:spPr>
        <p:txBody>
          <a:bodyPr wrap="square" lIns="0" tIns="0" rIns="0" bIns="0" rtlCol="0" anchor="t"/>
          <a:lstStyle/>
          <a:p>
            <a:pPr eaLnBrk="0" algn="ctr" indent="0" marL="0">
              <a:lnSpc>
                <a:spcPct val="101200"/>
              </a:lnSpc>
              <a:buNone/>
            </a:pPr>
            <a:r>
              <a:rPr lang="ko-KR" sz="3200" b="1" spc="-100" kern="0" dirty="0">
                <a:solidFill>
                  <a:srgbClr val="0D5C5E"/>
                </a:solidFill>
                <a:latin typeface="맑은 고딕" pitchFamily="34" charset="0"/>
                <a:ea typeface="맑은 고딕" pitchFamily="34" charset="-122"/>
                <a:cs typeface="맑은 고딕" pitchFamily="34" charset="-120"/>
              </a:rPr>
              <a:t>O</a:t>
            </a:r>
            <a:endParaRPr lang="ko-KR" sz="3200" dirty="0"/>
          </a:p>
        </p:txBody>
      </p:sp>
      <p:sp>
        <p:nvSpPr>
          <p:cNvPr id="45" name="s15-43"/>
          <p:cNvSpPr/>
          <p:nvPr/>
        </p:nvSpPr>
        <p:spPr>
          <a:xfrm>
            <a:off x="10985500" y="4394200"/>
            <a:ext cx="698500" cy="698500"/>
          </a:xfrm>
          <a:prstGeom prst="ellipse">
            <a:avLst/>
          </a:prstGeom>
          <a:ln w="25400">
            <a:solidFill>
              <a:srgbClr val="0D5C5E"/>
            </a:solidFill>
            <a:prstDash val="solid"/>
          </a:ln>
        </p:spPr>
      </p:sp>
      <p:sp>
        <p:nvSpPr>
          <p:cNvPr id="46" name="s15-44"/>
          <p:cNvSpPr txBox="1"/>
          <p:nvPr/>
        </p:nvSpPr>
        <p:spPr>
          <a:xfrm>
            <a:off x="10985500" y="4483100"/>
            <a:ext cx="698500" cy="508000"/>
          </a:xfrm>
          <a:prstGeom prst="rect">
            <a:avLst/>
          </a:prstGeom>
          <a:noFill/>
          <a:ln/>
        </p:spPr>
        <p:txBody>
          <a:bodyPr wrap="square" lIns="0" tIns="0" rIns="0" bIns="0" rtlCol="0" anchor="t"/>
          <a:lstStyle/>
          <a:p>
            <a:pPr eaLnBrk="0" algn="ctr" indent="0" marL="0">
              <a:lnSpc>
                <a:spcPct val="101200"/>
              </a:lnSpc>
              <a:buNone/>
            </a:pPr>
            <a:r>
              <a:rPr lang="ko-KR" sz="3200" b="1" spc="-100" kern="0" dirty="0">
                <a:solidFill>
                  <a:srgbClr val="0D5C5E"/>
                </a:solidFill>
                <a:latin typeface="맑은 고딕" pitchFamily="34" charset="0"/>
                <a:ea typeface="맑은 고딕" pitchFamily="34" charset="-122"/>
                <a:cs typeface="맑은 고딕" pitchFamily="34" charset="-120"/>
              </a:rPr>
              <a:t>X</a:t>
            </a:r>
            <a:endParaRPr lang="ko-KR" sz="3200" dirty="0"/>
          </a:p>
        </p:txBody>
      </p:sp>
      <p:sp>
        <p:nvSpPr>
          <p:cNvPr id="47" name="s15-45"/>
          <p:cNvSpPr/>
          <p:nvPr/>
        </p:nvSpPr>
        <p:spPr>
          <a:xfrm>
            <a:off x="2540000" y="5194300"/>
            <a:ext cx="9144000" cy="0"/>
          </a:xfrm>
          <a:prstGeom prst="line">
            <a:avLst/>
          </a:prstGeom>
          <a:noFill/>
          <a:ln w="12700">
            <a:solidFill>
              <a:srgbClr val="D3E0DD"/>
            </a:solidFill>
            <a:prstDash val="solid"/>
          </a:ln>
        </p:spPr>
      </p:sp>
      <p:sp>
        <p:nvSpPr>
          <p:cNvPr id="48" name="s15-46"/>
          <p:cNvSpPr txBox="1"/>
          <p:nvPr/>
        </p:nvSpPr>
        <p:spPr>
          <a:xfrm>
            <a:off x="2540000" y="5384800"/>
            <a:ext cx="462280" cy="381000"/>
          </a:xfrm>
          <a:prstGeom prst="rect">
            <a:avLst/>
          </a:prstGeom>
          <a:noFill/>
          <a:ln/>
        </p:spPr>
        <p:txBody>
          <a:bodyPr wrap="square" lIns="0" tIns="0" rIns="0" bIns="0" rtlCol="0" anchor="t"/>
          <a:lstStyle/>
          <a:p>
            <a:pPr eaLnBrk="0" algn="l" indent="0" marL="0">
              <a:lnSpc>
                <a:spcPct val="101200"/>
              </a:lnSpc>
              <a:buNone/>
            </a:pPr>
            <a:r>
              <a:rPr lang="ko-KR" sz="2400" b="1" dirty="0">
                <a:solidFill>
                  <a:srgbClr val="0D5C5E"/>
                </a:solidFill>
                <a:latin typeface="맑은 고딕" pitchFamily="34" charset="0"/>
                <a:ea typeface="맑은 고딕" pitchFamily="34" charset="-122"/>
                <a:cs typeface="맑은 고딕" pitchFamily="34" charset="-120"/>
              </a:rPr>
              <a:t>5</a:t>
            </a:r>
            <a:endParaRPr lang="ko-KR" sz="2400" dirty="0"/>
          </a:p>
        </p:txBody>
      </p:sp>
      <p:sp>
        <p:nvSpPr>
          <p:cNvPr id="49" name="s15-47"/>
          <p:cNvSpPr txBox="1"/>
          <p:nvPr/>
        </p:nvSpPr>
        <p:spPr>
          <a:xfrm>
            <a:off x="3086100" y="5346700"/>
            <a:ext cx="6604000" cy="635000"/>
          </a:xfrm>
          <a:prstGeom prst="rect">
            <a:avLst/>
          </a:prstGeom>
          <a:noFill/>
          <a:ln/>
        </p:spPr>
        <p:txBody>
          <a:bodyPr wrap="square" lIns="0" tIns="0" rIns="0" bIns="0" rtlCol="0" anchor="t"/>
          <a:lstStyle/>
          <a:p>
            <a:pPr eaLnBrk="0" algn="l" indent="0" marL="0">
              <a:lnSpc>
                <a:spcPct val="128800"/>
              </a:lnSpc>
              <a:buNone/>
            </a:pPr>
            <a:r>
              <a:rPr lang="ko-KR" sz="1600" b="1" dirty="0">
                <a:solidFill>
                  <a:srgbClr val="13221F"/>
                </a:solidFill>
                <a:latin typeface="맑은 고딕" pitchFamily="34" charset="0"/>
                <a:ea typeface="맑은 고딕" pitchFamily="34" charset="-122"/>
                <a:cs typeface="맑은 고딕" pitchFamily="34" charset="-120"/>
              </a:rPr>
              <a:t>다른 보험과 비교할 때는 비교 조건을 먼저 맞추고 자료 출처를 함께 보여 준다.</a:t>
            </a:r>
            <a:endParaRPr lang="ko-KR" sz="1600" dirty="0"/>
          </a:p>
        </p:txBody>
      </p:sp>
      <p:sp>
        <p:nvSpPr>
          <p:cNvPr id="50" name="s15-48"/>
          <p:cNvSpPr/>
          <p:nvPr/>
        </p:nvSpPr>
        <p:spPr>
          <a:xfrm>
            <a:off x="10033000" y="5295900"/>
            <a:ext cx="698500" cy="698500"/>
          </a:xfrm>
          <a:prstGeom prst="ellipse">
            <a:avLst/>
          </a:prstGeom>
          <a:ln w="25400">
            <a:solidFill>
              <a:srgbClr val="0D5C5E"/>
            </a:solidFill>
            <a:prstDash val="solid"/>
          </a:ln>
        </p:spPr>
      </p:sp>
      <p:sp>
        <p:nvSpPr>
          <p:cNvPr id="51" name="s15-49"/>
          <p:cNvSpPr txBox="1"/>
          <p:nvPr/>
        </p:nvSpPr>
        <p:spPr>
          <a:xfrm>
            <a:off x="10033000" y="5384800"/>
            <a:ext cx="698500" cy="508000"/>
          </a:xfrm>
          <a:prstGeom prst="rect">
            <a:avLst/>
          </a:prstGeom>
          <a:noFill/>
          <a:ln/>
        </p:spPr>
        <p:txBody>
          <a:bodyPr wrap="square" lIns="0" tIns="0" rIns="0" bIns="0" rtlCol="0" anchor="t"/>
          <a:lstStyle/>
          <a:p>
            <a:pPr eaLnBrk="0" algn="ctr" indent="0" marL="0">
              <a:lnSpc>
                <a:spcPct val="101200"/>
              </a:lnSpc>
              <a:buNone/>
            </a:pPr>
            <a:r>
              <a:rPr lang="ko-KR" sz="3200" b="1" spc="-100" kern="0" dirty="0">
                <a:solidFill>
                  <a:srgbClr val="0D5C5E"/>
                </a:solidFill>
                <a:latin typeface="맑은 고딕" pitchFamily="34" charset="0"/>
                <a:ea typeface="맑은 고딕" pitchFamily="34" charset="-122"/>
                <a:cs typeface="맑은 고딕" pitchFamily="34" charset="-120"/>
              </a:rPr>
              <a:t>O</a:t>
            </a:r>
            <a:endParaRPr lang="ko-KR" sz="3200" dirty="0"/>
          </a:p>
        </p:txBody>
      </p:sp>
      <p:sp>
        <p:nvSpPr>
          <p:cNvPr id="52" name="s15-50"/>
          <p:cNvSpPr/>
          <p:nvPr/>
        </p:nvSpPr>
        <p:spPr>
          <a:xfrm>
            <a:off x="10985500" y="5295900"/>
            <a:ext cx="698500" cy="698500"/>
          </a:xfrm>
          <a:prstGeom prst="ellipse">
            <a:avLst/>
          </a:prstGeom>
          <a:ln w="25400">
            <a:solidFill>
              <a:srgbClr val="0D5C5E"/>
            </a:solidFill>
            <a:prstDash val="solid"/>
          </a:ln>
        </p:spPr>
      </p:sp>
      <p:sp>
        <p:nvSpPr>
          <p:cNvPr id="53" name="s15-51"/>
          <p:cNvSpPr txBox="1"/>
          <p:nvPr/>
        </p:nvSpPr>
        <p:spPr>
          <a:xfrm>
            <a:off x="10985500" y="5384800"/>
            <a:ext cx="698500" cy="508000"/>
          </a:xfrm>
          <a:prstGeom prst="rect">
            <a:avLst/>
          </a:prstGeom>
          <a:noFill/>
          <a:ln/>
        </p:spPr>
        <p:txBody>
          <a:bodyPr wrap="square" lIns="0" tIns="0" rIns="0" bIns="0" rtlCol="0" anchor="t"/>
          <a:lstStyle/>
          <a:p>
            <a:pPr eaLnBrk="0" algn="ctr" indent="0" marL="0">
              <a:lnSpc>
                <a:spcPct val="101200"/>
              </a:lnSpc>
              <a:buNone/>
            </a:pPr>
            <a:r>
              <a:rPr lang="ko-KR" sz="3200" b="1" spc="-100" kern="0" dirty="0">
                <a:solidFill>
                  <a:srgbClr val="0D5C5E"/>
                </a:solidFill>
                <a:latin typeface="맑은 고딕" pitchFamily="34" charset="0"/>
                <a:ea typeface="맑은 고딕" pitchFamily="34" charset="-122"/>
                <a:cs typeface="맑은 고딕" pitchFamily="34" charset="-120"/>
              </a:rPr>
              <a:t>X</a:t>
            </a:r>
            <a:endParaRPr lang="ko-KR" sz="3200" dirty="0"/>
          </a:p>
        </p:txBody>
      </p:sp>
      <p:sp>
        <p:nvSpPr>
          <p:cNvPr id="54" name="s15-52"/>
          <p:cNvSpPr/>
          <p:nvPr/>
        </p:nvSpPr>
        <p:spPr>
          <a:xfrm>
            <a:off x="2540000" y="6096000"/>
            <a:ext cx="9144000" cy="0"/>
          </a:xfrm>
          <a:prstGeom prst="line">
            <a:avLst/>
          </a:prstGeom>
          <a:noFill/>
          <a:ln w="12700">
            <a:solidFill>
              <a:srgbClr val="D3E0DD"/>
            </a:solidFill>
            <a:prstDash val="solid"/>
          </a:ln>
        </p:spPr>
      </p:sp>
      <p:sp>
        <p:nvSpPr>
          <p:cNvPr id="55" name="s15-53"/>
          <p:cNvSpPr txBox="1"/>
          <p:nvPr/>
        </p:nvSpPr>
        <p:spPr>
          <a:xfrm>
            <a:off x="2540000" y="6223000"/>
            <a:ext cx="9509760" cy="254000"/>
          </a:xfrm>
          <a:prstGeom prst="rect">
            <a:avLst/>
          </a:prstGeom>
          <a:noFill/>
          <a:ln/>
        </p:spPr>
        <p:txBody>
          <a:bodyPr wrap="square" lIns="0" tIns="0" rIns="0" bIns="0" rtlCol="0" anchor="t"/>
          <a:lstStyle/>
          <a:p>
            <a:pPr eaLnBrk="0" algn="l" indent="0" marL="0">
              <a:lnSpc>
                <a:spcPct val="133400"/>
              </a:lnSpc>
              <a:buNone/>
            </a:pPr>
            <a:r>
              <a:rPr lang="ko-KR" sz="1200" dirty="0">
                <a:solidFill>
                  <a:srgbClr val="4A5C58"/>
                </a:solidFill>
                <a:latin typeface="맑은 고딕" pitchFamily="34" charset="0"/>
                <a:ea typeface="맑은 고딕" pitchFamily="34" charset="-122"/>
                <a:cs typeface="맑은 고딕" pitchFamily="34" charset="-120"/>
              </a:rPr>
              <a:t>먼저 혼자 풀고, 다음 쪽에서 정답을 맞춰 봅니다.</a:t>
            </a:r>
            <a:endParaRPr lang="ko-KR"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16-0"/>
          <p:cNvSpPr/>
          <p:nvPr/>
        </p:nvSpPr>
        <p:spPr>
          <a:xfrm>
            <a:off x="0" y="0"/>
            <a:ext cx="2095500" cy="6858000"/>
          </a:xfrm>
          <a:prstGeom prst="rect">
            <a:avLst/>
          </a:prstGeom>
          <a:solidFill>
            <a:srgbClr val="F2F7F6"/>
          </a:solidFill>
          <a:ln/>
        </p:spPr>
      </p:sp>
      <p:sp>
        <p:nvSpPr>
          <p:cNvPr id="3" name="s16-1"/>
          <p:cNvSpPr txBox="1"/>
          <p:nvPr/>
        </p:nvSpPr>
        <p:spPr>
          <a:xfrm>
            <a:off x="279400" y="393700"/>
            <a:ext cx="165100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0D5C5E"/>
                </a:solidFill>
                <a:latin typeface="맑은 고딕" pitchFamily="34" charset="0"/>
                <a:ea typeface="맑은 고딕" pitchFamily="34" charset="-122"/>
                <a:cs typeface="맑은 고딕" pitchFamily="34" charset="-120"/>
              </a:rPr>
              <a:t>1주차 교육</a:t>
            </a:r>
            <a:endParaRPr lang="ko-KR" sz="1200" dirty="0"/>
          </a:p>
        </p:txBody>
      </p:sp>
      <p:sp>
        <p:nvSpPr>
          <p:cNvPr id="4" name="s16-2"/>
          <p:cNvSpPr txBox="1"/>
          <p:nvPr/>
        </p:nvSpPr>
        <p:spPr>
          <a:xfrm>
            <a:off x="368300" y="1028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T1</a:t>
            </a:r>
            <a:endParaRPr lang="ko-KR" sz="2500" dirty="0"/>
          </a:p>
        </p:txBody>
      </p:sp>
      <p:sp>
        <p:nvSpPr>
          <p:cNvPr id="5" name="s16-3"/>
          <p:cNvSpPr txBox="1"/>
          <p:nvPr/>
        </p:nvSpPr>
        <p:spPr>
          <a:xfrm>
            <a:off x="368300" y="1435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지점과 도구</a:t>
            </a:r>
            <a:endParaRPr lang="ko-KR" sz="1200" dirty="0"/>
          </a:p>
        </p:txBody>
      </p:sp>
      <p:sp>
        <p:nvSpPr>
          <p:cNvPr id="6" name="s16-4"/>
          <p:cNvSpPr txBox="1"/>
          <p:nvPr/>
        </p:nvSpPr>
        <p:spPr>
          <a:xfrm>
            <a:off x="368300" y="2044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T2</a:t>
            </a:r>
            <a:endParaRPr lang="ko-KR" sz="2500" dirty="0"/>
          </a:p>
        </p:txBody>
      </p:sp>
      <p:sp>
        <p:nvSpPr>
          <p:cNvPr id="7" name="s16-5"/>
          <p:cNvSpPr txBox="1"/>
          <p:nvPr/>
        </p:nvSpPr>
        <p:spPr>
          <a:xfrm>
            <a:off x="368300" y="2451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판매 준수</a:t>
            </a:r>
            <a:endParaRPr lang="ko-KR" sz="1200" dirty="0"/>
          </a:p>
        </p:txBody>
      </p:sp>
      <p:sp>
        <p:nvSpPr>
          <p:cNvPr id="8" name="s16-6"/>
          <p:cNvSpPr txBox="1"/>
          <p:nvPr/>
        </p:nvSpPr>
        <p:spPr>
          <a:xfrm>
            <a:off x="368300" y="3060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T3</a:t>
            </a:r>
            <a:endParaRPr lang="ko-KR" sz="2500" dirty="0"/>
          </a:p>
        </p:txBody>
      </p:sp>
      <p:sp>
        <p:nvSpPr>
          <p:cNvPr id="9" name="s16-7"/>
          <p:cNvSpPr txBox="1"/>
          <p:nvPr/>
        </p:nvSpPr>
        <p:spPr>
          <a:xfrm>
            <a:off x="368300" y="3467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상담 순서</a:t>
            </a:r>
            <a:endParaRPr lang="ko-KR" sz="1200" dirty="0"/>
          </a:p>
        </p:txBody>
      </p:sp>
      <p:sp>
        <p:nvSpPr>
          <p:cNvPr id="10" name="s16-8"/>
          <p:cNvSpPr txBox="1"/>
          <p:nvPr/>
        </p:nvSpPr>
        <p:spPr>
          <a:xfrm>
            <a:off x="368300" y="4076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0D5C5E"/>
                </a:solidFill>
                <a:latin typeface="맑은 고딕" pitchFamily="34" charset="0"/>
                <a:ea typeface="맑은 고딕" pitchFamily="34" charset="-122"/>
                <a:cs typeface="맑은 고딕" pitchFamily="34" charset="-120"/>
              </a:rPr>
              <a:t>T4</a:t>
            </a:r>
            <a:endParaRPr lang="ko-KR" sz="2500" dirty="0"/>
          </a:p>
        </p:txBody>
      </p:sp>
      <p:sp>
        <p:nvSpPr>
          <p:cNvPr id="11" name="s16-9"/>
          <p:cNvSpPr txBox="1"/>
          <p:nvPr/>
        </p:nvSpPr>
        <p:spPr>
          <a:xfrm>
            <a:off x="368300" y="4483100"/>
            <a:ext cx="1518920" cy="254000"/>
          </a:xfrm>
          <a:prstGeom prst="rect">
            <a:avLst/>
          </a:prstGeom>
          <a:noFill/>
          <a:ln/>
        </p:spPr>
        <p:txBody>
          <a:bodyPr wrap="square" lIns="0" tIns="0" rIns="0" bIns="0" rtlCol="0" anchor="t"/>
          <a:lstStyle/>
          <a:p>
            <a:pPr eaLnBrk="0" algn="l" indent="0" marL="0">
              <a:lnSpc>
                <a:spcPct val="119600"/>
              </a:lnSpc>
              <a:buNone/>
            </a:pPr>
            <a:r>
              <a:rPr lang="ko-KR" sz="1200" dirty="0">
                <a:solidFill>
                  <a:srgbClr val="4A5C58"/>
                </a:solidFill>
                <a:latin typeface="맑은 고딕" pitchFamily="34" charset="0"/>
                <a:ea typeface="맑은 고딕" pitchFamily="34" charset="-122"/>
                <a:cs typeface="맑은 고딕" pitchFamily="34" charset="-120"/>
              </a:rPr>
              <a:t>개인정보·권리</a:t>
            </a:r>
            <a:endParaRPr lang="ko-KR" sz="1200" dirty="0"/>
          </a:p>
        </p:txBody>
      </p:sp>
      <p:sp>
        <p:nvSpPr>
          <p:cNvPr id="12" name="s16-10"/>
          <p:cNvSpPr/>
          <p:nvPr/>
        </p:nvSpPr>
        <p:spPr>
          <a:xfrm>
            <a:off x="190500" y="4953000"/>
            <a:ext cx="1714500" cy="914400"/>
          </a:xfrm>
          <a:prstGeom prst="rect">
            <a:avLst/>
          </a:prstGeom>
          <a:solidFill>
            <a:srgbClr val="0D5C5E"/>
          </a:solidFill>
          <a:ln/>
        </p:spPr>
      </p:sp>
      <p:sp>
        <p:nvSpPr>
          <p:cNvPr id="13" name="s16-11"/>
          <p:cNvSpPr txBox="1"/>
          <p:nvPr/>
        </p:nvSpPr>
        <p:spPr>
          <a:xfrm>
            <a:off x="368300" y="5092700"/>
            <a:ext cx="1452880" cy="381000"/>
          </a:xfrm>
          <a:prstGeom prst="rect">
            <a:avLst/>
          </a:prstGeom>
          <a:noFill/>
          <a:ln/>
        </p:spPr>
        <p:txBody>
          <a:bodyPr wrap="square" lIns="0" tIns="0" rIns="0" bIns="0" rtlCol="0" anchor="t"/>
          <a:lstStyle/>
          <a:p>
            <a:pPr eaLnBrk="0" algn="l" indent="0" marL="0">
              <a:lnSpc>
                <a:spcPct val="101200"/>
              </a:lnSpc>
              <a:buNone/>
            </a:pPr>
            <a:r>
              <a:rPr lang="ko-KR" sz="2500" b="1" dirty="0">
                <a:solidFill>
                  <a:srgbClr val="FFFFFF"/>
                </a:solidFill>
                <a:latin typeface="맑은 고딕" pitchFamily="34" charset="0"/>
                <a:ea typeface="맑은 고딕" pitchFamily="34" charset="-122"/>
                <a:cs typeface="맑은 고딕" pitchFamily="34" charset="-120"/>
              </a:rPr>
              <a:t>T5</a:t>
            </a:r>
            <a:endParaRPr lang="ko-KR" sz="2500" dirty="0"/>
          </a:p>
        </p:txBody>
      </p:sp>
      <p:sp>
        <p:nvSpPr>
          <p:cNvPr id="14" name="s16-12"/>
          <p:cNvSpPr txBox="1"/>
          <p:nvPr/>
        </p:nvSpPr>
        <p:spPr>
          <a:xfrm>
            <a:off x="368300" y="5499100"/>
            <a:ext cx="1518920" cy="254000"/>
          </a:xfrm>
          <a:prstGeom prst="rect">
            <a:avLst/>
          </a:prstGeom>
          <a:noFill/>
          <a:ln/>
        </p:spPr>
        <p:txBody>
          <a:bodyPr wrap="square" lIns="0" tIns="0" rIns="0" bIns="0" rtlCol="0" anchor="t"/>
          <a:lstStyle/>
          <a:p>
            <a:pPr eaLnBrk="0" algn="l" indent="0" marL="0">
              <a:lnSpc>
                <a:spcPct val="119600"/>
              </a:lnSpc>
              <a:buNone/>
            </a:pPr>
            <a:r>
              <a:rPr lang="ko-KR" sz="1200" b="1" dirty="0">
                <a:solidFill>
                  <a:srgbClr val="D5ECEA"/>
                </a:solidFill>
                <a:latin typeface="맑은 고딕" pitchFamily="34" charset="0"/>
                <a:ea typeface="맑은 고딕" pitchFamily="34" charset="-122"/>
                <a:cs typeface="맑은 고딕" pitchFamily="34" charset="-120"/>
              </a:rPr>
              <a:t>첫 달·확인</a:t>
            </a:r>
            <a:endParaRPr lang="ko-KR" sz="1200" dirty="0"/>
          </a:p>
        </p:txBody>
      </p:sp>
      <p:sp>
        <p:nvSpPr>
          <p:cNvPr id="15" name="s16-13"/>
          <p:cNvSpPr txBox="1"/>
          <p:nvPr/>
        </p:nvSpPr>
        <p:spPr>
          <a:xfrm>
            <a:off x="279400" y="6350000"/>
            <a:ext cx="924560" cy="228600"/>
          </a:xfrm>
          <a:prstGeom prst="rect">
            <a:avLst/>
          </a:prstGeom>
          <a:noFill/>
          <a:ln/>
        </p:spPr>
        <p:txBody>
          <a:bodyPr wrap="square" lIns="0" tIns="0" rIns="0" bIns="0" rtlCol="0" anchor="t"/>
          <a:lstStyle/>
          <a:p>
            <a:pPr eaLnBrk="0" algn="l" indent="0" marL="0">
              <a:lnSpc>
                <a:spcPct val="133400"/>
              </a:lnSpc>
              <a:buNone/>
            </a:pPr>
            <a:r>
              <a:rPr lang="ko-KR" sz="1100" b="1" dirty="0">
                <a:solidFill>
                  <a:srgbClr val="8C9D99"/>
                </a:solidFill>
                <a:latin typeface="맑은 고딕" pitchFamily="34" charset="0"/>
                <a:ea typeface="맑은 고딕" pitchFamily="34" charset="-122"/>
                <a:cs typeface="맑은 고딕" pitchFamily="34" charset="-120"/>
              </a:rPr>
              <a:t>16 / 16</a:t>
            </a:r>
            <a:endParaRPr lang="ko-KR" sz="1100" dirty="0"/>
          </a:p>
        </p:txBody>
      </p:sp>
      <p:sp>
        <p:nvSpPr>
          <p:cNvPr id="16" name="s16-14"/>
          <p:cNvSpPr txBox="1"/>
          <p:nvPr/>
        </p:nvSpPr>
        <p:spPr>
          <a:xfrm>
            <a:off x="1079500" y="6350000"/>
            <a:ext cx="762000" cy="228600"/>
          </a:xfrm>
          <a:prstGeom prst="rect">
            <a:avLst/>
          </a:prstGeom>
          <a:noFill/>
          <a:ln/>
        </p:spPr>
        <p:txBody>
          <a:bodyPr wrap="square" lIns="0" tIns="0" rIns="0" bIns="0" rtlCol="0" anchor="t"/>
          <a:lstStyle/>
          <a:p>
            <a:pPr eaLnBrk="0" algn="r" indent="0" marL="0">
              <a:lnSpc>
                <a:spcPct val="133400"/>
              </a:lnSpc>
              <a:buNone/>
            </a:pPr>
            <a:r>
              <a:rPr lang="ko-KR" sz="1100" dirty="0">
                <a:solidFill>
                  <a:srgbClr val="8C9D99"/>
                </a:solidFill>
                <a:latin typeface="맑은 고딕" pitchFamily="34" charset="0"/>
                <a:ea typeface="맑은 고딕" pitchFamily="34" charset="-122"/>
                <a:cs typeface="맑은 고딕" pitchFamily="34" charset="-120"/>
              </a:rPr>
              <a:t>견본</a:t>
            </a:r>
            <a:endParaRPr lang="ko-KR" sz="1100" dirty="0"/>
          </a:p>
        </p:txBody>
      </p:sp>
      <p:sp>
        <p:nvSpPr>
          <p:cNvPr id="17" name="s16-15"/>
          <p:cNvSpPr txBox="1"/>
          <p:nvPr/>
        </p:nvSpPr>
        <p:spPr>
          <a:xfrm>
            <a:off x="2540000" y="482600"/>
            <a:ext cx="9245600" cy="254000"/>
          </a:xfrm>
          <a:prstGeom prst="rect">
            <a:avLst/>
          </a:prstGeom>
          <a:noFill/>
          <a:ln/>
        </p:spPr>
        <p:txBody>
          <a:bodyPr wrap="square" lIns="0" tIns="0" rIns="0" bIns="0" rtlCol="0" anchor="t"/>
          <a:lstStyle/>
          <a:p>
            <a:pPr eaLnBrk="0" algn="l" indent="0" marL="0">
              <a:lnSpc>
                <a:spcPct val="133400"/>
              </a:lnSpc>
              <a:buNone/>
            </a:pPr>
            <a:r>
              <a:rPr lang="ko-KR" sz="1300" b="1" dirty="0">
                <a:solidFill>
                  <a:srgbClr val="0D5C5E"/>
                </a:solidFill>
                <a:latin typeface="맑은 고딕" pitchFamily="34" charset="0"/>
                <a:ea typeface="맑은 고딕" pitchFamily="34" charset="-122"/>
                <a:cs typeface="맑은 고딕" pitchFamily="34" charset="-120"/>
              </a:rPr>
              <a:t>T5 · 첫 달 준비와 확인</a:t>
            </a:r>
            <a:endParaRPr lang="ko-KR" sz="1300" dirty="0"/>
          </a:p>
        </p:txBody>
      </p:sp>
      <p:sp>
        <p:nvSpPr>
          <p:cNvPr id="18" name="s16-16"/>
          <p:cNvSpPr txBox="1"/>
          <p:nvPr/>
        </p:nvSpPr>
        <p:spPr>
          <a:xfrm>
            <a:off x="2540000" y="774700"/>
            <a:ext cx="9509760" cy="508000"/>
          </a:xfrm>
          <a:prstGeom prst="rect">
            <a:avLst/>
          </a:prstGeom>
          <a:noFill/>
          <a:ln/>
        </p:spPr>
        <p:txBody>
          <a:bodyPr wrap="square" lIns="0" tIns="0" rIns="0" bIns="0" rtlCol="0" anchor="t"/>
          <a:lstStyle/>
          <a:p>
            <a:pPr eaLnBrk="0" algn="l" indent="0" marL="0">
              <a:lnSpc>
                <a:spcPct val="110400"/>
              </a:lnSpc>
              <a:buNone/>
            </a:pPr>
            <a:r>
              <a:rPr lang="ko-KR" sz="2900" b="1" dirty="0">
                <a:solidFill>
                  <a:srgbClr val="13221F"/>
                </a:solidFill>
                <a:latin typeface="맑은 고딕" pitchFamily="34" charset="0"/>
                <a:ea typeface="맑은 고딕" pitchFamily="34" charset="-122"/>
                <a:cs typeface="맑은 고딕" pitchFamily="34" charset="-120"/>
              </a:rPr>
              <a:t>정답, 그리고 모르면 물어볼 곳</a:t>
            </a:r>
            <a:endParaRPr lang="ko-KR" sz="2900" dirty="0"/>
          </a:p>
        </p:txBody>
      </p:sp>
      <p:sp>
        <p:nvSpPr>
          <p:cNvPr id="19" name="s16-17"/>
          <p:cNvSpPr/>
          <p:nvPr/>
        </p:nvSpPr>
        <p:spPr>
          <a:xfrm>
            <a:off x="2540000" y="1600200"/>
            <a:ext cx="584200" cy="584200"/>
          </a:xfrm>
          <a:prstGeom prst="ellipse">
            <a:avLst/>
          </a:prstGeom>
          <a:solidFill>
            <a:srgbClr val="0D5C5E"/>
          </a:solidFill>
          <a:ln/>
        </p:spPr>
      </p:sp>
      <p:sp>
        <p:nvSpPr>
          <p:cNvPr id="20" name="s16-18"/>
          <p:cNvSpPr txBox="1"/>
          <p:nvPr/>
        </p:nvSpPr>
        <p:spPr>
          <a:xfrm>
            <a:off x="2540000" y="1676400"/>
            <a:ext cx="584200" cy="444500"/>
          </a:xfrm>
          <a:prstGeom prst="rect">
            <a:avLst/>
          </a:prstGeom>
          <a:noFill/>
          <a:ln/>
        </p:spPr>
        <p:txBody>
          <a:bodyPr wrap="square" lIns="0" tIns="0" rIns="0" bIns="0" rtlCol="0" anchor="t"/>
          <a:lstStyle/>
          <a:p>
            <a:pPr eaLnBrk="0" algn="ctr" indent="0" marL="0">
              <a:lnSpc>
                <a:spcPct val="101200"/>
              </a:lnSpc>
              <a:buNone/>
            </a:pPr>
            <a:r>
              <a:rPr lang="ko-KR" sz="2700" b="1" dirty="0">
                <a:solidFill>
                  <a:srgbClr val="FFFFFF"/>
                </a:solidFill>
                <a:latin typeface="맑은 고딕" pitchFamily="34" charset="0"/>
                <a:ea typeface="맑은 고딕" pitchFamily="34" charset="-122"/>
                <a:cs typeface="맑은 고딕" pitchFamily="34" charset="-120"/>
              </a:rPr>
              <a:t>X</a:t>
            </a:r>
            <a:endParaRPr lang="ko-KR" sz="2700" dirty="0"/>
          </a:p>
        </p:txBody>
      </p:sp>
      <p:sp>
        <p:nvSpPr>
          <p:cNvPr id="21" name="s16-19"/>
          <p:cNvSpPr txBox="1"/>
          <p:nvPr/>
        </p:nvSpPr>
        <p:spPr>
          <a:xfrm>
            <a:off x="3276600" y="1612900"/>
            <a:ext cx="528320" cy="254000"/>
          </a:xfrm>
          <a:prstGeom prst="rect">
            <a:avLst/>
          </a:prstGeom>
          <a:noFill/>
          <a:ln/>
        </p:spPr>
        <p:txBody>
          <a:bodyPr wrap="square" lIns="0" tIns="0" rIns="0" bIns="0" rtlCol="0" anchor="t"/>
          <a:lstStyle/>
          <a:p>
            <a:pPr eaLnBrk="0" algn="l" indent="0" marL="0">
              <a:lnSpc>
                <a:spcPct val="133400"/>
              </a:lnSpc>
              <a:buNone/>
            </a:pPr>
            <a:r>
              <a:rPr lang="ko-KR" sz="1200" b="1" dirty="0">
                <a:solidFill>
                  <a:srgbClr val="8C9D99"/>
                </a:solidFill>
                <a:latin typeface="맑은 고딕" pitchFamily="34" charset="0"/>
                <a:ea typeface="맑은 고딕" pitchFamily="34" charset="-122"/>
                <a:cs typeface="맑은 고딕" pitchFamily="34" charset="-120"/>
              </a:rPr>
              <a:t>1번</a:t>
            </a:r>
            <a:endParaRPr lang="ko-KR" sz="1200" dirty="0"/>
          </a:p>
        </p:txBody>
      </p:sp>
      <p:sp>
        <p:nvSpPr>
          <p:cNvPr id="22" name="s16-20"/>
          <p:cNvSpPr txBox="1"/>
          <p:nvPr/>
        </p:nvSpPr>
        <p:spPr>
          <a:xfrm>
            <a:off x="3276600" y="1841500"/>
            <a:ext cx="3698240" cy="508000"/>
          </a:xfrm>
          <a:prstGeom prst="rect">
            <a:avLst/>
          </a:prstGeom>
          <a:noFill/>
          <a:ln/>
        </p:spPr>
        <p:txBody>
          <a:bodyPr wrap="square" lIns="0" tIns="0" rIns="0" bIns="0" rtlCol="0" anchor="t"/>
          <a:lstStyle/>
          <a:p>
            <a:pPr eaLnBrk="0" algn="l" indent="0" marL="0">
              <a:lnSpc>
                <a:spcPct val="128800"/>
              </a:lnSpc>
              <a:buNone/>
            </a:pPr>
            <a:r>
              <a:rPr lang="ko-KR" sz="1300" b="1" dirty="0">
                <a:solidFill>
                  <a:srgbClr val="13221F"/>
                </a:solidFill>
                <a:latin typeface="맑은 고딕" pitchFamily="34" charset="0"/>
                <a:ea typeface="맑은 고딕" pitchFamily="34" charset="-122"/>
                <a:cs typeface="맑은 고딕" pitchFamily="34" charset="-120"/>
              </a:rPr>
              <a:t>적정성 대상 상품이면 고객이 먼저 원해도 정보를 확인합니다.</a:t>
            </a:r>
            <a:endParaRPr lang="ko-KR" sz="1300" dirty="0"/>
          </a:p>
        </p:txBody>
      </p:sp>
      <p:sp>
        <p:nvSpPr>
          <p:cNvPr id="23" name="s16-21"/>
          <p:cNvSpPr/>
          <p:nvPr/>
        </p:nvSpPr>
        <p:spPr>
          <a:xfrm>
            <a:off x="2540000" y="2387600"/>
            <a:ext cx="584200" cy="584200"/>
          </a:xfrm>
          <a:prstGeom prst="ellipse">
            <a:avLst/>
          </a:prstGeom>
          <a:solidFill>
            <a:srgbClr val="0D5C5E"/>
          </a:solidFill>
          <a:ln/>
        </p:spPr>
      </p:sp>
      <p:sp>
        <p:nvSpPr>
          <p:cNvPr id="24" name="s16-22"/>
          <p:cNvSpPr txBox="1"/>
          <p:nvPr/>
        </p:nvSpPr>
        <p:spPr>
          <a:xfrm>
            <a:off x="2540000" y="2463800"/>
            <a:ext cx="584200" cy="444500"/>
          </a:xfrm>
          <a:prstGeom prst="rect">
            <a:avLst/>
          </a:prstGeom>
          <a:noFill/>
          <a:ln/>
        </p:spPr>
        <p:txBody>
          <a:bodyPr wrap="square" lIns="0" tIns="0" rIns="0" bIns="0" rtlCol="0" anchor="t"/>
          <a:lstStyle/>
          <a:p>
            <a:pPr eaLnBrk="0" algn="ctr" indent="0" marL="0">
              <a:lnSpc>
                <a:spcPct val="101200"/>
              </a:lnSpc>
              <a:buNone/>
            </a:pPr>
            <a:r>
              <a:rPr lang="ko-KR" sz="2700" b="1" dirty="0">
                <a:solidFill>
                  <a:srgbClr val="FFFFFF"/>
                </a:solidFill>
                <a:latin typeface="맑은 고딕" pitchFamily="34" charset="0"/>
                <a:ea typeface="맑은 고딕" pitchFamily="34" charset="-122"/>
                <a:cs typeface="맑은 고딕" pitchFamily="34" charset="-120"/>
              </a:rPr>
              <a:t>O</a:t>
            </a:r>
            <a:endParaRPr lang="ko-KR" sz="2700" dirty="0"/>
          </a:p>
        </p:txBody>
      </p:sp>
      <p:sp>
        <p:nvSpPr>
          <p:cNvPr id="25" name="s16-23"/>
          <p:cNvSpPr txBox="1"/>
          <p:nvPr/>
        </p:nvSpPr>
        <p:spPr>
          <a:xfrm>
            <a:off x="3276600" y="2400300"/>
            <a:ext cx="528320" cy="254000"/>
          </a:xfrm>
          <a:prstGeom prst="rect">
            <a:avLst/>
          </a:prstGeom>
          <a:noFill/>
          <a:ln/>
        </p:spPr>
        <p:txBody>
          <a:bodyPr wrap="square" lIns="0" tIns="0" rIns="0" bIns="0" rtlCol="0" anchor="t"/>
          <a:lstStyle/>
          <a:p>
            <a:pPr eaLnBrk="0" algn="l" indent="0" marL="0">
              <a:lnSpc>
                <a:spcPct val="133400"/>
              </a:lnSpc>
              <a:buNone/>
            </a:pPr>
            <a:r>
              <a:rPr lang="ko-KR" sz="1200" b="1" dirty="0">
                <a:solidFill>
                  <a:srgbClr val="8C9D99"/>
                </a:solidFill>
                <a:latin typeface="맑은 고딕" pitchFamily="34" charset="0"/>
                <a:ea typeface="맑은 고딕" pitchFamily="34" charset="-122"/>
                <a:cs typeface="맑은 고딕" pitchFamily="34" charset="-120"/>
              </a:rPr>
              <a:t>2번</a:t>
            </a:r>
            <a:endParaRPr lang="ko-KR" sz="1200" dirty="0"/>
          </a:p>
        </p:txBody>
      </p:sp>
      <p:sp>
        <p:nvSpPr>
          <p:cNvPr id="26" name="s16-24"/>
          <p:cNvSpPr txBox="1"/>
          <p:nvPr/>
        </p:nvSpPr>
        <p:spPr>
          <a:xfrm>
            <a:off x="3276600" y="2628900"/>
            <a:ext cx="3698240" cy="508000"/>
          </a:xfrm>
          <a:prstGeom prst="rect">
            <a:avLst/>
          </a:prstGeom>
          <a:noFill/>
          <a:ln/>
        </p:spPr>
        <p:txBody>
          <a:bodyPr wrap="square" lIns="0" tIns="0" rIns="0" bIns="0" rtlCol="0" anchor="t"/>
          <a:lstStyle/>
          <a:p>
            <a:pPr eaLnBrk="0" algn="l" indent="0" marL="0">
              <a:lnSpc>
                <a:spcPct val="128800"/>
              </a:lnSpc>
              <a:buNone/>
            </a:pPr>
            <a:r>
              <a:rPr lang="ko-KR" sz="1300" b="1" dirty="0">
                <a:solidFill>
                  <a:srgbClr val="13221F"/>
                </a:solidFill>
                <a:latin typeface="맑은 고딕" pitchFamily="34" charset="0"/>
                <a:ea typeface="맑은 고딕" pitchFamily="34" charset="-122"/>
                <a:cs typeface="맑은 고딕" pitchFamily="34" charset="-120"/>
              </a:rPr>
              <a:t>불확실한 것을 단정하면 부당권유가 될 수 있습니다.</a:t>
            </a:r>
            <a:endParaRPr lang="ko-KR" sz="1300" dirty="0"/>
          </a:p>
        </p:txBody>
      </p:sp>
      <p:sp>
        <p:nvSpPr>
          <p:cNvPr id="27" name="s16-25"/>
          <p:cNvSpPr/>
          <p:nvPr/>
        </p:nvSpPr>
        <p:spPr>
          <a:xfrm>
            <a:off x="2540000" y="3175000"/>
            <a:ext cx="584200" cy="584200"/>
          </a:xfrm>
          <a:prstGeom prst="ellipse">
            <a:avLst/>
          </a:prstGeom>
          <a:solidFill>
            <a:srgbClr val="0D5C5E"/>
          </a:solidFill>
          <a:ln/>
        </p:spPr>
      </p:sp>
      <p:sp>
        <p:nvSpPr>
          <p:cNvPr id="28" name="s16-26"/>
          <p:cNvSpPr txBox="1"/>
          <p:nvPr/>
        </p:nvSpPr>
        <p:spPr>
          <a:xfrm>
            <a:off x="2540000" y="3251200"/>
            <a:ext cx="584200" cy="444500"/>
          </a:xfrm>
          <a:prstGeom prst="rect">
            <a:avLst/>
          </a:prstGeom>
          <a:noFill/>
          <a:ln/>
        </p:spPr>
        <p:txBody>
          <a:bodyPr wrap="square" lIns="0" tIns="0" rIns="0" bIns="0" rtlCol="0" anchor="t"/>
          <a:lstStyle/>
          <a:p>
            <a:pPr eaLnBrk="0" algn="ctr" indent="0" marL="0">
              <a:lnSpc>
                <a:spcPct val="101200"/>
              </a:lnSpc>
              <a:buNone/>
            </a:pPr>
            <a:r>
              <a:rPr lang="ko-KR" sz="2700" b="1" dirty="0">
                <a:solidFill>
                  <a:srgbClr val="FFFFFF"/>
                </a:solidFill>
                <a:latin typeface="맑은 고딕" pitchFamily="34" charset="0"/>
                <a:ea typeface="맑은 고딕" pitchFamily="34" charset="-122"/>
                <a:cs typeface="맑은 고딕" pitchFamily="34" charset="-120"/>
              </a:rPr>
              <a:t>X</a:t>
            </a:r>
            <a:endParaRPr lang="ko-KR" sz="2700" dirty="0"/>
          </a:p>
        </p:txBody>
      </p:sp>
      <p:sp>
        <p:nvSpPr>
          <p:cNvPr id="29" name="s16-27"/>
          <p:cNvSpPr txBox="1"/>
          <p:nvPr/>
        </p:nvSpPr>
        <p:spPr>
          <a:xfrm>
            <a:off x="3276600" y="3187700"/>
            <a:ext cx="528320" cy="254000"/>
          </a:xfrm>
          <a:prstGeom prst="rect">
            <a:avLst/>
          </a:prstGeom>
          <a:noFill/>
          <a:ln/>
        </p:spPr>
        <p:txBody>
          <a:bodyPr wrap="square" lIns="0" tIns="0" rIns="0" bIns="0" rtlCol="0" anchor="t"/>
          <a:lstStyle/>
          <a:p>
            <a:pPr eaLnBrk="0" algn="l" indent="0" marL="0">
              <a:lnSpc>
                <a:spcPct val="133400"/>
              </a:lnSpc>
              <a:buNone/>
            </a:pPr>
            <a:r>
              <a:rPr lang="ko-KR" sz="1200" b="1" dirty="0">
                <a:solidFill>
                  <a:srgbClr val="8C9D99"/>
                </a:solidFill>
                <a:latin typeface="맑은 고딕" pitchFamily="34" charset="0"/>
                <a:ea typeface="맑은 고딕" pitchFamily="34" charset="-122"/>
                <a:cs typeface="맑은 고딕" pitchFamily="34" charset="-120"/>
              </a:rPr>
              <a:t>3번</a:t>
            </a:r>
            <a:endParaRPr lang="ko-KR" sz="1200" dirty="0"/>
          </a:p>
        </p:txBody>
      </p:sp>
      <p:sp>
        <p:nvSpPr>
          <p:cNvPr id="30" name="s16-28"/>
          <p:cNvSpPr txBox="1"/>
          <p:nvPr/>
        </p:nvSpPr>
        <p:spPr>
          <a:xfrm>
            <a:off x="3276600" y="3416300"/>
            <a:ext cx="3698240" cy="508000"/>
          </a:xfrm>
          <a:prstGeom prst="rect">
            <a:avLst/>
          </a:prstGeom>
          <a:noFill/>
          <a:ln/>
        </p:spPr>
        <p:txBody>
          <a:bodyPr wrap="square" lIns="0" tIns="0" rIns="0" bIns="0" rtlCol="0" anchor="t"/>
          <a:lstStyle/>
          <a:p>
            <a:pPr eaLnBrk="0" algn="l" indent="0" marL="0">
              <a:lnSpc>
                <a:spcPct val="128800"/>
              </a:lnSpc>
              <a:buNone/>
            </a:pPr>
            <a:r>
              <a:rPr lang="ko-KR" sz="1300" b="1" dirty="0">
                <a:solidFill>
                  <a:srgbClr val="13221F"/>
                </a:solidFill>
                <a:latin typeface="맑은 고딕" pitchFamily="34" charset="0"/>
                <a:ea typeface="맑은 고딕" pitchFamily="34" charset="-122"/>
                <a:cs typeface="맑은 고딕" pitchFamily="34" charset="-120"/>
              </a:rPr>
              <a:t>처음부터 받지 않습니다. 회사 시스템으로만 주고받습니다.</a:t>
            </a:r>
            <a:endParaRPr lang="ko-KR" sz="1300" dirty="0"/>
          </a:p>
        </p:txBody>
      </p:sp>
      <p:sp>
        <p:nvSpPr>
          <p:cNvPr id="31" name="s16-29"/>
          <p:cNvSpPr/>
          <p:nvPr/>
        </p:nvSpPr>
        <p:spPr>
          <a:xfrm>
            <a:off x="2540000" y="3962400"/>
            <a:ext cx="584200" cy="584200"/>
          </a:xfrm>
          <a:prstGeom prst="ellipse">
            <a:avLst/>
          </a:prstGeom>
          <a:solidFill>
            <a:srgbClr val="0D5C5E"/>
          </a:solidFill>
          <a:ln/>
        </p:spPr>
      </p:sp>
      <p:sp>
        <p:nvSpPr>
          <p:cNvPr id="32" name="s16-30"/>
          <p:cNvSpPr txBox="1"/>
          <p:nvPr/>
        </p:nvSpPr>
        <p:spPr>
          <a:xfrm>
            <a:off x="2540000" y="4038600"/>
            <a:ext cx="584200" cy="444500"/>
          </a:xfrm>
          <a:prstGeom prst="rect">
            <a:avLst/>
          </a:prstGeom>
          <a:noFill/>
          <a:ln/>
        </p:spPr>
        <p:txBody>
          <a:bodyPr wrap="square" lIns="0" tIns="0" rIns="0" bIns="0" rtlCol="0" anchor="t"/>
          <a:lstStyle/>
          <a:p>
            <a:pPr eaLnBrk="0" algn="ctr" indent="0" marL="0">
              <a:lnSpc>
                <a:spcPct val="101200"/>
              </a:lnSpc>
              <a:buNone/>
            </a:pPr>
            <a:r>
              <a:rPr lang="ko-KR" sz="2700" b="1" dirty="0">
                <a:solidFill>
                  <a:srgbClr val="FFFFFF"/>
                </a:solidFill>
                <a:latin typeface="맑은 고딕" pitchFamily="34" charset="0"/>
                <a:ea typeface="맑은 고딕" pitchFamily="34" charset="-122"/>
                <a:cs typeface="맑은 고딕" pitchFamily="34" charset="-120"/>
              </a:rPr>
              <a:t>X</a:t>
            </a:r>
            <a:endParaRPr lang="ko-KR" sz="2700" dirty="0"/>
          </a:p>
        </p:txBody>
      </p:sp>
      <p:sp>
        <p:nvSpPr>
          <p:cNvPr id="33" name="s16-31"/>
          <p:cNvSpPr txBox="1"/>
          <p:nvPr/>
        </p:nvSpPr>
        <p:spPr>
          <a:xfrm>
            <a:off x="3276600" y="3975100"/>
            <a:ext cx="528320" cy="254000"/>
          </a:xfrm>
          <a:prstGeom prst="rect">
            <a:avLst/>
          </a:prstGeom>
          <a:noFill/>
          <a:ln/>
        </p:spPr>
        <p:txBody>
          <a:bodyPr wrap="square" lIns="0" tIns="0" rIns="0" bIns="0" rtlCol="0" anchor="t"/>
          <a:lstStyle/>
          <a:p>
            <a:pPr eaLnBrk="0" algn="l" indent="0" marL="0">
              <a:lnSpc>
                <a:spcPct val="133400"/>
              </a:lnSpc>
              <a:buNone/>
            </a:pPr>
            <a:r>
              <a:rPr lang="ko-KR" sz="1200" b="1" dirty="0">
                <a:solidFill>
                  <a:srgbClr val="8C9D99"/>
                </a:solidFill>
                <a:latin typeface="맑은 고딕" pitchFamily="34" charset="0"/>
                <a:ea typeface="맑은 고딕" pitchFamily="34" charset="-122"/>
                <a:cs typeface="맑은 고딕" pitchFamily="34" charset="-120"/>
              </a:rPr>
              <a:t>4번</a:t>
            </a:r>
            <a:endParaRPr lang="ko-KR" sz="1200" dirty="0"/>
          </a:p>
        </p:txBody>
      </p:sp>
      <p:sp>
        <p:nvSpPr>
          <p:cNvPr id="34" name="s16-32"/>
          <p:cNvSpPr txBox="1"/>
          <p:nvPr/>
        </p:nvSpPr>
        <p:spPr>
          <a:xfrm>
            <a:off x="3276600" y="4203700"/>
            <a:ext cx="3698240" cy="508000"/>
          </a:xfrm>
          <a:prstGeom prst="rect">
            <a:avLst/>
          </a:prstGeom>
          <a:noFill/>
          <a:ln/>
        </p:spPr>
        <p:txBody>
          <a:bodyPr wrap="square" lIns="0" tIns="0" rIns="0" bIns="0" rtlCol="0" anchor="t"/>
          <a:lstStyle/>
          <a:p>
            <a:pPr eaLnBrk="0" algn="l" indent="0" marL="0">
              <a:lnSpc>
                <a:spcPct val="128800"/>
              </a:lnSpc>
              <a:buNone/>
            </a:pPr>
            <a:r>
              <a:rPr lang="ko-KR" sz="1300" b="1" dirty="0">
                <a:solidFill>
                  <a:srgbClr val="13221F"/>
                </a:solidFill>
                <a:latin typeface="맑은 고딕" pitchFamily="34" charset="0"/>
                <a:ea typeface="맑은 고딕" pitchFamily="34" charset="-122"/>
                <a:cs typeface="맑은 고딕" pitchFamily="34" charset="-120"/>
              </a:rPr>
              <a:t>상품·계약마다 다릅니다. 약관에서 같이 확인합니다.</a:t>
            </a:r>
            <a:endParaRPr lang="ko-KR" sz="1300" dirty="0"/>
          </a:p>
        </p:txBody>
      </p:sp>
      <p:sp>
        <p:nvSpPr>
          <p:cNvPr id="35" name="s16-33"/>
          <p:cNvSpPr/>
          <p:nvPr/>
        </p:nvSpPr>
        <p:spPr>
          <a:xfrm>
            <a:off x="2540000" y="4749800"/>
            <a:ext cx="584200" cy="584200"/>
          </a:xfrm>
          <a:prstGeom prst="ellipse">
            <a:avLst/>
          </a:prstGeom>
          <a:solidFill>
            <a:srgbClr val="0D5C5E"/>
          </a:solidFill>
          <a:ln/>
        </p:spPr>
      </p:sp>
      <p:sp>
        <p:nvSpPr>
          <p:cNvPr id="36" name="s16-34"/>
          <p:cNvSpPr txBox="1"/>
          <p:nvPr/>
        </p:nvSpPr>
        <p:spPr>
          <a:xfrm>
            <a:off x="2540000" y="4826000"/>
            <a:ext cx="584200" cy="444500"/>
          </a:xfrm>
          <a:prstGeom prst="rect">
            <a:avLst/>
          </a:prstGeom>
          <a:noFill/>
          <a:ln/>
        </p:spPr>
        <p:txBody>
          <a:bodyPr wrap="square" lIns="0" tIns="0" rIns="0" bIns="0" rtlCol="0" anchor="t"/>
          <a:lstStyle/>
          <a:p>
            <a:pPr eaLnBrk="0" algn="ctr" indent="0" marL="0">
              <a:lnSpc>
                <a:spcPct val="101200"/>
              </a:lnSpc>
              <a:buNone/>
            </a:pPr>
            <a:r>
              <a:rPr lang="ko-KR" sz="2700" b="1" dirty="0">
                <a:solidFill>
                  <a:srgbClr val="FFFFFF"/>
                </a:solidFill>
                <a:latin typeface="맑은 고딕" pitchFamily="34" charset="0"/>
                <a:ea typeface="맑은 고딕" pitchFamily="34" charset="-122"/>
                <a:cs typeface="맑은 고딕" pitchFamily="34" charset="-120"/>
              </a:rPr>
              <a:t>O</a:t>
            </a:r>
            <a:endParaRPr lang="ko-KR" sz="2700" dirty="0"/>
          </a:p>
        </p:txBody>
      </p:sp>
      <p:sp>
        <p:nvSpPr>
          <p:cNvPr id="37" name="s16-35"/>
          <p:cNvSpPr txBox="1"/>
          <p:nvPr/>
        </p:nvSpPr>
        <p:spPr>
          <a:xfrm>
            <a:off x="3276600" y="4762500"/>
            <a:ext cx="528320" cy="254000"/>
          </a:xfrm>
          <a:prstGeom prst="rect">
            <a:avLst/>
          </a:prstGeom>
          <a:noFill/>
          <a:ln/>
        </p:spPr>
        <p:txBody>
          <a:bodyPr wrap="square" lIns="0" tIns="0" rIns="0" bIns="0" rtlCol="0" anchor="t"/>
          <a:lstStyle/>
          <a:p>
            <a:pPr eaLnBrk="0" algn="l" indent="0" marL="0">
              <a:lnSpc>
                <a:spcPct val="133400"/>
              </a:lnSpc>
              <a:buNone/>
            </a:pPr>
            <a:r>
              <a:rPr lang="ko-KR" sz="1200" b="1" dirty="0">
                <a:solidFill>
                  <a:srgbClr val="8C9D99"/>
                </a:solidFill>
                <a:latin typeface="맑은 고딕" pitchFamily="34" charset="0"/>
                <a:ea typeface="맑은 고딕" pitchFamily="34" charset="-122"/>
                <a:cs typeface="맑은 고딕" pitchFamily="34" charset="-120"/>
              </a:rPr>
              <a:t>5번</a:t>
            </a:r>
            <a:endParaRPr lang="ko-KR" sz="1200" dirty="0"/>
          </a:p>
        </p:txBody>
      </p:sp>
      <p:sp>
        <p:nvSpPr>
          <p:cNvPr id="38" name="s16-36"/>
          <p:cNvSpPr txBox="1"/>
          <p:nvPr/>
        </p:nvSpPr>
        <p:spPr>
          <a:xfrm>
            <a:off x="3276600" y="4991100"/>
            <a:ext cx="3698240" cy="508000"/>
          </a:xfrm>
          <a:prstGeom prst="rect">
            <a:avLst/>
          </a:prstGeom>
          <a:noFill/>
          <a:ln/>
        </p:spPr>
        <p:txBody>
          <a:bodyPr wrap="square" lIns="0" tIns="0" rIns="0" bIns="0" rtlCol="0" anchor="t"/>
          <a:lstStyle/>
          <a:p>
            <a:pPr eaLnBrk="0" algn="l" indent="0" marL="0">
              <a:lnSpc>
                <a:spcPct val="128800"/>
              </a:lnSpc>
              <a:buNone/>
            </a:pPr>
            <a:r>
              <a:rPr lang="ko-KR" sz="1300" b="1" dirty="0">
                <a:solidFill>
                  <a:srgbClr val="13221F"/>
                </a:solidFill>
                <a:latin typeface="맑은 고딕" pitchFamily="34" charset="0"/>
                <a:ea typeface="맑은 고딕" pitchFamily="34" charset="-122"/>
                <a:cs typeface="맑은 고딕" pitchFamily="34" charset="-120"/>
              </a:rPr>
              <a:t>근거 없는 비교는 하지 않습니다.</a:t>
            </a:r>
            <a:endParaRPr lang="ko-KR" sz="1300" dirty="0"/>
          </a:p>
        </p:txBody>
      </p:sp>
      <p:sp>
        <p:nvSpPr>
          <p:cNvPr id="39" name="s16-37"/>
          <p:cNvSpPr/>
          <p:nvPr/>
        </p:nvSpPr>
        <p:spPr>
          <a:xfrm>
            <a:off x="7366000" y="1574800"/>
            <a:ext cx="4318000" cy="3937000"/>
          </a:xfrm>
          <a:prstGeom prst="rect">
            <a:avLst/>
          </a:prstGeom>
          <a:solidFill>
            <a:srgbClr val="0D5C5E"/>
          </a:solidFill>
          <a:ln/>
        </p:spPr>
      </p:sp>
      <p:sp>
        <p:nvSpPr>
          <p:cNvPr id="40" name="s16-38"/>
          <p:cNvSpPr txBox="1"/>
          <p:nvPr/>
        </p:nvSpPr>
        <p:spPr>
          <a:xfrm>
            <a:off x="7683500" y="1841500"/>
            <a:ext cx="3830320" cy="257810"/>
          </a:xfrm>
          <a:prstGeom prst="rect">
            <a:avLst/>
          </a:prstGeom>
          <a:noFill/>
          <a:ln/>
        </p:spPr>
        <p:txBody>
          <a:bodyPr wrap="square" lIns="0" tIns="0" rIns="0" bIns="0" rtlCol="0" anchor="t"/>
          <a:lstStyle/>
          <a:p>
            <a:pPr eaLnBrk="0" algn="l" indent="0" marL="0">
              <a:lnSpc>
                <a:spcPct val="133400"/>
              </a:lnSpc>
              <a:buNone/>
            </a:pPr>
            <a:r>
              <a:rPr lang="ko-KR" sz="1400" b="1" dirty="0">
                <a:solidFill>
                  <a:srgbClr val="9FD3CF"/>
                </a:solidFill>
                <a:latin typeface="맑은 고딕" pitchFamily="34" charset="0"/>
                <a:ea typeface="맑은 고딕" pitchFamily="34" charset="-122"/>
                <a:cs typeface="맑은 고딕" pitchFamily="34" charset="-120"/>
              </a:rPr>
              <a:t>모르면 바로 물어보세요</a:t>
            </a:r>
            <a:endParaRPr lang="ko-KR" sz="1400" dirty="0"/>
          </a:p>
        </p:txBody>
      </p:sp>
      <p:sp>
        <p:nvSpPr>
          <p:cNvPr id="41" name="s16-39"/>
          <p:cNvSpPr/>
          <p:nvPr/>
        </p:nvSpPr>
        <p:spPr>
          <a:xfrm>
            <a:off x="7683500" y="2298700"/>
            <a:ext cx="3683000" cy="0"/>
          </a:xfrm>
          <a:prstGeom prst="line">
            <a:avLst/>
          </a:prstGeom>
          <a:noFill/>
          <a:ln w="12700">
            <a:solidFill>
              <a:srgbClr val="3E7F7E"/>
            </a:solidFill>
            <a:prstDash val="solid"/>
          </a:ln>
        </p:spPr>
      </p:sp>
      <p:sp>
        <p:nvSpPr>
          <p:cNvPr id="42" name="s16-40"/>
          <p:cNvSpPr txBox="1"/>
          <p:nvPr/>
        </p:nvSpPr>
        <p:spPr>
          <a:xfrm>
            <a:off x="7683500" y="2438400"/>
            <a:ext cx="383032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9FD3CF"/>
                </a:solidFill>
                <a:latin typeface="맑은 고딕" pitchFamily="34" charset="0"/>
                <a:ea typeface="맑은 고딕" pitchFamily="34" charset="-122"/>
                <a:cs typeface="맑은 고딕" pitchFamily="34" charset="-120"/>
              </a:rPr>
              <a:t>판매 원칙·쓰면 안 되는 말</a:t>
            </a:r>
            <a:endParaRPr lang="ko-KR" sz="1200" dirty="0"/>
          </a:p>
        </p:txBody>
      </p:sp>
      <p:sp>
        <p:nvSpPr>
          <p:cNvPr id="43" name="s16-41"/>
          <p:cNvSpPr txBox="1"/>
          <p:nvPr/>
        </p:nvSpPr>
        <p:spPr>
          <a:xfrm>
            <a:off x="7683500" y="2705100"/>
            <a:ext cx="3830320" cy="317500"/>
          </a:xfrm>
          <a:prstGeom prst="rect">
            <a:avLst/>
          </a:prstGeom>
          <a:noFill/>
          <a:ln/>
        </p:spPr>
        <p:txBody>
          <a:bodyPr wrap="square" lIns="0" tIns="0" rIns="0" bIns="0" rtlCol="0" anchor="t"/>
          <a:lstStyle/>
          <a:p>
            <a:pPr eaLnBrk="0" algn="l" indent="0" marL="0">
              <a:lnSpc>
                <a:spcPct val="119600"/>
              </a:lnSpc>
              <a:buNone/>
            </a:pPr>
            <a:r>
              <a:rPr lang="ko-KR" sz="1600" b="1" dirty="0">
                <a:solidFill>
                  <a:srgbClr val="FFFFFF"/>
                </a:solidFill>
                <a:latin typeface="맑은 고딕" pitchFamily="34" charset="0"/>
                <a:ea typeface="맑은 고딕" pitchFamily="34" charset="-122"/>
                <a:cs typeface="맑은 고딕" pitchFamily="34" charset="-120"/>
              </a:rPr>
              <a:t>준법 담당 ○○○ 실장 · 내선 000</a:t>
            </a:r>
            <a:endParaRPr lang="ko-KR" sz="1600" dirty="0"/>
          </a:p>
        </p:txBody>
      </p:sp>
      <p:sp>
        <p:nvSpPr>
          <p:cNvPr id="44" name="s16-42"/>
          <p:cNvSpPr/>
          <p:nvPr/>
        </p:nvSpPr>
        <p:spPr>
          <a:xfrm>
            <a:off x="7683500" y="3314700"/>
            <a:ext cx="3683000" cy="0"/>
          </a:xfrm>
          <a:prstGeom prst="line">
            <a:avLst/>
          </a:prstGeom>
          <a:noFill/>
          <a:ln w="12700">
            <a:solidFill>
              <a:srgbClr val="3E7F7E"/>
            </a:solidFill>
            <a:prstDash val="solid"/>
          </a:ln>
        </p:spPr>
      </p:sp>
      <p:sp>
        <p:nvSpPr>
          <p:cNvPr id="45" name="s16-43"/>
          <p:cNvSpPr txBox="1"/>
          <p:nvPr/>
        </p:nvSpPr>
        <p:spPr>
          <a:xfrm>
            <a:off x="7683500" y="3454400"/>
            <a:ext cx="383032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9FD3CF"/>
                </a:solidFill>
                <a:latin typeface="맑은 고딕" pitchFamily="34" charset="0"/>
                <a:ea typeface="맑은 고딕" pitchFamily="34" charset="-122"/>
                <a:cs typeface="맑은 고딕" pitchFamily="34" charset="-120"/>
              </a:rPr>
              <a:t>계정·시스템·태블릿</a:t>
            </a:r>
            <a:endParaRPr lang="ko-KR" sz="1200" dirty="0"/>
          </a:p>
        </p:txBody>
      </p:sp>
      <p:sp>
        <p:nvSpPr>
          <p:cNvPr id="46" name="s16-44"/>
          <p:cNvSpPr txBox="1"/>
          <p:nvPr/>
        </p:nvSpPr>
        <p:spPr>
          <a:xfrm>
            <a:off x="7683500" y="3721100"/>
            <a:ext cx="3830320" cy="317500"/>
          </a:xfrm>
          <a:prstGeom prst="rect">
            <a:avLst/>
          </a:prstGeom>
          <a:noFill/>
          <a:ln/>
        </p:spPr>
        <p:txBody>
          <a:bodyPr wrap="square" lIns="0" tIns="0" rIns="0" bIns="0" rtlCol="0" anchor="t"/>
          <a:lstStyle/>
          <a:p>
            <a:pPr eaLnBrk="0" algn="l" indent="0" marL="0">
              <a:lnSpc>
                <a:spcPct val="119600"/>
              </a:lnSpc>
              <a:buNone/>
            </a:pPr>
            <a:r>
              <a:rPr lang="ko-KR" sz="1600" b="1" dirty="0">
                <a:solidFill>
                  <a:srgbClr val="FFFFFF"/>
                </a:solidFill>
                <a:latin typeface="맑은 고딕" pitchFamily="34" charset="0"/>
                <a:ea typeface="맑은 고딕" pitchFamily="34" charset="-122"/>
                <a:cs typeface="맑은 고딕" pitchFamily="34" charset="-120"/>
              </a:rPr>
              <a:t>총무 ○○○ 주임 · 내선 000</a:t>
            </a:r>
            <a:endParaRPr lang="ko-KR" sz="1600" dirty="0"/>
          </a:p>
        </p:txBody>
      </p:sp>
      <p:sp>
        <p:nvSpPr>
          <p:cNvPr id="47" name="s16-45"/>
          <p:cNvSpPr/>
          <p:nvPr/>
        </p:nvSpPr>
        <p:spPr>
          <a:xfrm>
            <a:off x="7683500" y="4330700"/>
            <a:ext cx="3683000" cy="0"/>
          </a:xfrm>
          <a:prstGeom prst="line">
            <a:avLst/>
          </a:prstGeom>
          <a:noFill/>
          <a:ln w="12700">
            <a:solidFill>
              <a:srgbClr val="3E7F7E"/>
            </a:solidFill>
            <a:prstDash val="solid"/>
          </a:ln>
        </p:spPr>
      </p:sp>
      <p:sp>
        <p:nvSpPr>
          <p:cNvPr id="48" name="s16-46"/>
          <p:cNvSpPr txBox="1"/>
          <p:nvPr/>
        </p:nvSpPr>
        <p:spPr>
          <a:xfrm>
            <a:off x="7683500" y="4470400"/>
            <a:ext cx="3830320" cy="228600"/>
          </a:xfrm>
          <a:prstGeom prst="rect">
            <a:avLst/>
          </a:prstGeom>
          <a:noFill/>
          <a:ln/>
        </p:spPr>
        <p:txBody>
          <a:bodyPr wrap="square" lIns="0" tIns="0" rIns="0" bIns="0" rtlCol="0" anchor="t"/>
          <a:lstStyle/>
          <a:p>
            <a:pPr eaLnBrk="0" algn="l" indent="0" marL="0">
              <a:lnSpc>
                <a:spcPct val="133400"/>
              </a:lnSpc>
              <a:buNone/>
            </a:pPr>
            <a:r>
              <a:rPr lang="ko-KR" sz="1200" b="1" dirty="0">
                <a:solidFill>
                  <a:srgbClr val="9FD3CF"/>
                </a:solidFill>
                <a:latin typeface="맑은 고딕" pitchFamily="34" charset="0"/>
                <a:ea typeface="맑은 고딕" pitchFamily="34" charset="-122"/>
                <a:cs typeface="맑은 고딕" pitchFamily="34" charset="-120"/>
              </a:rPr>
              <a:t>상담 연습·일정</a:t>
            </a:r>
            <a:endParaRPr lang="ko-KR" sz="1200" dirty="0"/>
          </a:p>
        </p:txBody>
      </p:sp>
      <p:sp>
        <p:nvSpPr>
          <p:cNvPr id="49" name="s16-47"/>
          <p:cNvSpPr txBox="1"/>
          <p:nvPr/>
        </p:nvSpPr>
        <p:spPr>
          <a:xfrm>
            <a:off x="7683500" y="4737100"/>
            <a:ext cx="3830320" cy="317500"/>
          </a:xfrm>
          <a:prstGeom prst="rect">
            <a:avLst/>
          </a:prstGeom>
          <a:noFill/>
          <a:ln/>
        </p:spPr>
        <p:txBody>
          <a:bodyPr wrap="square" lIns="0" tIns="0" rIns="0" bIns="0" rtlCol="0" anchor="t"/>
          <a:lstStyle/>
          <a:p>
            <a:pPr eaLnBrk="0" algn="l" indent="0" marL="0">
              <a:lnSpc>
                <a:spcPct val="119600"/>
              </a:lnSpc>
              <a:buNone/>
            </a:pPr>
            <a:r>
              <a:rPr lang="ko-KR" sz="1600" b="1" dirty="0">
                <a:solidFill>
                  <a:srgbClr val="FFFFFF"/>
                </a:solidFill>
                <a:latin typeface="맑은 고딕" pitchFamily="34" charset="0"/>
                <a:ea typeface="맑은 고딕" pitchFamily="34" charset="-122"/>
                <a:cs typeface="맑은 고딕" pitchFamily="34" charset="-120"/>
              </a:rPr>
              <a:t>소속 팀장</a:t>
            </a:r>
            <a:endParaRPr lang="ko-KR" sz="1600" dirty="0"/>
          </a:p>
        </p:txBody>
      </p:sp>
      <p:sp>
        <p:nvSpPr>
          <p:cNvPr id="50" name="s16-48"/>
          <p:cNvSpPr/>
          <p:nvPr/>
        </p:nvSpPr>
        <p:spPr>
          <a:xfrm>
            <a:off x="2540000" y="5715000"/>
            <a:ext cx="9144000" cy="571500"/>
          </a:xfrm>
          <a:prstGeom prst="rect">
            <a:avLst/>
          </a:prstGeom>
          <a:solidFill>
            <a:srgbClr val="EAF3F2"/>
          </a:solidFill>
          <a:ln/>
        </p:spPr>
      </p:sp>
      <p:sp>
        <p:nvSpPr>
          <p:cNvPr id="51" name="s16-49"/>
          <p:cNvSpPr txBox="1"/>
          <p:nvPr/>
        </p:nvSpPr>
        <p:spPr>
          <a:xfrm>
            <a:off x="2794000" y="5829300"/>
            <a:ext cx="9113520" cy="381000"/>
          </a:xfrm>
          <a:prstGeom prst="rect">
            <a:avLst/>
          </a:prstGeom>
          <a:noFill/>
          <a:ln/>
        </p:spPr>
        <p:txBody>
          <a:bodyPr wrap="square" lIns="0" tIns="0" rIns="0" bIns="0" rtlCol="0" anchor="t"/>
          <a:lstStyle/>
          <a:p>
            <a:pPr eaLnBrk="0" algn="l" indent="0" marL="0">
              <a:lnSpc>
                <a:spcPct val="128800"/>
              </a:lnSpc>
              <a:buNone/>
            </a:pPr>
            <a:r>
              <a:rPr lang="ko-KR" sz="1150" b="1" dirty="0">
                <a:solidFill>
                  <a:srgbClr val="0D5C5E"/>
                </a:solidFill>
                <a:latin typeface="맑은 고딕" pitchFamily="34" charset="0"/>
                <a:ea typeface="맑은 고딕" pitchFamily="34" charset="-122"/>
                <a:cs typeface="맑은 고딕" pitchFamily="34" charset="-120"/>
              </a:rPr>
              <a:t>본 자료는 지점 내부 교육용 견본이며, 실제 교육 전 회사 준법감시 부서 확인이 필요합니다. 특정 상품을 추천하지 않습니다.</a:t>
            </a:r>
            <a:endParaRPr lang="ko-KR" sz="11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도담결 보험대리점 분당지점 신입 설계사 첫 주 교육 (견본)</dc:title>
  <dc:subject>PptxGenJS Presentation</dc:subject>
  <dc:creator>도담결 보험대리점 분당지점</dc:creator>
  <cp:lastModifiedBy>도담결 보험대리점 분당지점</cp:lastModifiedBy>
  <cp:revision>1</cp:revision>
  <dcterms:created xsi:type="dcterms:W3CDTF">2026-10-05T15:59:32Z</dcterms:created>
  <dcterms:modified xsi:type="dcterms:W3CDTF">2026-10-05T15:59:32Z</dcterms:modified>
</cp:coreProperties>
</file>